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369" r:id="rId4"/>
    <p:sldId id="370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3" r:id="rId15"/>
    <p:sldId id="384" r:id="rId16"/>
    <p:sldId id="381" r:id="rId17"/>
    <p:sldId id="382" r:id="rId18"/>
    <p:sldId id="385" r:id="rId19"/>
    <p:sldId id="386" r:id="rId20"/>
    <p:sldId id="361" r:id="rId2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59F6D3-33B5-4C65-9192-F71CFE9F9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2A2B5C-1E23-4417-97E0-D8CB9C8AD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FB75BA-0592-4434-8E4E-FF6DC574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819E25-7427-4541-88E3-CAD6A6E4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A3818A-B1B4-4A2A-80FB-10267525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27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1A35F1-B1AC-42FD-97AE-0401AFCA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EC37A5-7EA2-4CE6-B948-F0E624538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07DBDF-588B-4178-847D-74A58D66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DF27F4-E284-4C63-92BE-4AC5A54A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A019B0-4817-49E6-8705-E7ADB018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0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4E0B056-553A-4DFC-8697-6BA7A950A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EA02163-0F22-431C-B604-6A7CC25BB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95F0EB-56EC-4E6E-AEE1-26D7A710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9E06DD-1E9D-46D4-BF02-BA411115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6E676D-03C1-4D84-B0EA-E0EB1A08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94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F8769-20AB-4BB7-9A8E-1F615FDF3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A6AFE6-B25B-4027-ACB9-EF7FFB9EC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953306-5910-42DF-81B4-A06FF917D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C4D17F-7FCF-46B4-A014-36CCFDD1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E51952-DF1C-40AC-8BDA-6451BFE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20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465FB-A6A3-4E24-BFC8-00F5FA432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FD4F24-8F2B-4E66-9B00-DAED74E1D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1A7F9C-74AA-42CA-B1F8-23E6FC69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8DE509-6757-4DC2-B966-007C369E8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522BDA-6AFE-4DC7-84E1-37E9C806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14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A5CA8B-B81B-466D-8327-8E7BA158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7847F1-82D9-4601-9807-E609F2AB2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B718BFB-9448-4ACB-9BFA-94488A4D8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92DA7C8-D6B9-42DC-B3AD-1547BB52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0B6F2E-A468-4889-89B0-C3F1485D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4E963A0-D83F-4962-91A8-467E5BDE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425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BF7AD3-AA6D-4BD6-B7EF-744FB6E3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C6EE40-A3E2-498C-80ED-8FC7C51DC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B89DCA0-889B-4061-8400-07872D758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2D20FA7-CC3D-4CCD-BD13-3B0DE0217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AB791DF-73E5-4177-90CC-706FC167A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5298A87-04AB-405A-8DD8-ABB06DBA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2D1CB8-915C-4C19-9D9D-636FB261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78BFB36-DFF7-42D4-9606-DEB6C2F6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3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686CAF-F5A7-4DCB-B667-DA98FD36A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07B522B-8D55-48F3-9394-75A7EF7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FFD1F42-8B66-4521-A73A-201F1A66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7A2EB6F-0664-4A19-99A9-24EFC17E1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66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8BF53CC-2249-4453-8511-442E36E2F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96809EA-3603-435C-B557-0A4D0A5B6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9A64D7C-E2F3-4216-8C81-CCC879E5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84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7ABF53-3526-4A52-A7E0-C53F61A9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44DF6A-1AB3-4349-8FF2-320B7CEA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8B8634C-7A26-4568-A73A-7AF4F4724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A346987-EBD0-4A82-BBB0-66A7D771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DB0D2F-78B2-40FF-A7B3-2C14391F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3E9889-89C2-40C0-931A-7F3D9471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426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7EC4B6-6C52-4803-BD48-FB3FA2A20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F0704A3-B088-4458-BBCA-B946BAB59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102C03-53CC-4A08-8D40-9E79A5D4F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605B89-05C0-4147-8365-83ED654FB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DED204-9766-448B-922C-EBADBA98E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A86F76F-6027-4BBF-A24C-CEA04C7D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01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A220BBB-3E12-482D-927D-19E4FB515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43842F-F801-48B2-9ECC-7BF81FC05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E21066-2131-4DDE-989F-109A78962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B5227-99E8-448F-A7FF-36E1A4D627DF}" type="datetimeFigureOut">
              <a:rPr lang="pl-PL" smtClean="0"/>
              <a:t>03.10.2023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C23089-B58C-4ED2-96A0-67DA98B2D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650A0A-4B45-4B78-97A2-7CE70DA07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2A26-C561-4574-9195-DF33B9BFE7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20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943100"/>
            <a:ext cx="10668000" cy="3562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800" b="1" dirty="0"/>
              <a:t>Analiza potencjału i diagnoza potrzeb JST w województwie pomorskim w zakresie edukacji włączającej w roku szkolnym 2021/2022 </a:t>
            </a:r>
            <a:br>
              <a:rPr lang="pl-PL" sz="2800" b="1" dirty="0"/>
            </a:br>
            <a:r>
              <a:rPr lang="pl-PL" sz="2800" b="1" dirty="0"/>
              <a:t>wraz z wypracowaniem rekomendacji dla projektowanej interwencji </a:t>
            </a:r>
            <a:br>
              <a:rPr lang="pl-PL" sz="2800" b="1" dirty="0"/>
            </a:br>
            <a:r>
              <a:rPr lang="pl-PL" sz="2800" b="1" dirty="0"/>
              <a:t>w ramach FEP 2021-2027 w zakresie edukacji i kapitału społecznego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sz="2000" b="1" dirty="0"/>
          </a:p>
          <a:p>
            <a:r>
              <a:rPr lang="pl-PL" sz="2800" dirty="0"/>
              <a:t>2023.10.04</a:t>
            </a:r>
          </a:p>
        </p:txBody>
      </p:sp>
      <p:pic>
        <p:nvPicPr>
          <p:cNvPr id="2" name="Obraz 1" descr="Logotypy: Znak FE Program Regionalny + barwy Rzeczypospolitej Polskiej + herb województwa i pełna&#10;nazwa UMWP + znak UE EFSI">
            <a:extLst>
              <a:ext uri="{FF2B5EF4-FFF2-40B4-BE49-F238E27FC236}">
                <a16:creationId xmlns:a16="http://schemas.microsoft.com/office/drawing/2014/main" id="{FA7A6B78-BC0F-8049-FBDF-D021208A2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542" y="705696"/>
            <a:ext cx="5759450" cy="5359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E488AB8F-8528-6B8B-E917-F731255DDF27}"/>
              </a:ext>
            </a:extLst>
          </p:cNvPr>
          <p:cNvSpPr txBox="1"/>
          <p:nvPr/>
        </p:nvSpPr>
        <p:spPr>
          <a:xfrm>
            <a:off x="905933" y="6007978"/>
            <a:ext cx="1066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współfinansowany z Europejskiego Funduszu Społecznego w ramach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Regionalnego Programu Operacyjnego Województwa Pomorskiego na lata 2014-2020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650C842-07FD-6671-CB9C-FD1C84E95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080" y="5049996"/>
            <a:ext cx="2353840" cy="87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35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4. WARUNKI LOKALOWE I WYPOSAŻENIE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3247A40-57F7-5562-E014-8218D2DC9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14" y="1493430"/>
            <a:ext cx="10892704" cy="514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08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5. KADRA</a:t>
            </a:r>
          </a:p>
        </p:txBody>
      </p:sp>
    </p:spTree>
    <p:extLst>
      <p:ext uri="{BB962C8B-B14F-4D97-AF65-F5344CB8AC3E}">
        <p14:creationId xmlns:p14="http://schemas.microsoft.com/office/powerpoint/2010/main" val="402020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5. KADRA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CDC2D19D-2E3C-E559-5D03-94BBF7C1A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62" y="1467198"/>
            <a:ext cx="10949771" cy="517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03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5. KADRA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261108C-5F2C-7577-FA2E-4232C0217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96" y="1856276"/>
            <a:ext cx="11728704" cy="431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3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6. PODNOSZENIE JAKOŚCI ZAJĘĆ</a:t>
            </a:r>
          </a:p>
        </p:txBody>
      </p:sp>
    </p:spTree>
    <p:extLst>
      <p:ext uri="{BB962C8B-B14F-4D97-AF65-F5344CB8AC3E}">
        <p14:creationId xmlns:p14="http://schemas.microsoft.com/office/powerpoint/2010/main" val="595109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6. PODNOSZENIE JAKOŚCI ZAJĘĆ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0F14DA5-7FFB-8DC4-DA6E-8957B0414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48" y="2124852"/>
            <a:ext cx="11728704" cy="33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62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7. MONITOROWANIE JAKOŚCI</a:t>
            </a:r>
          </a:p>
        </p:txBody>
      </p:sp>
    </p:spTree>
    <p:extLst>
      <p:ext uri="{BB962C8B-B14F-4D97-AF65-F5344CB8AC3E}">
        <p14:creationId xmlns:p14="http://schemas.microsoft.com/office/powerpoint/2010/main" val="1143108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7. MONITOROWANIE JAKOŚCI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A1D6CCC-9096-71D0-9EEE-7CEE5F21D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225971"/>
            <a:ext cx="11728704" cy="33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75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8. WIĘKSZE ZAANGAŻOWANIE </a:t>
            </a:r>
            <a:br>
              <a:rPr lang="pl-PL" sz="4000" b="1" dirty="0"/>
            </a:br>
            <a:r>
              <a:rPr lang="pl-PL" sz="4000" b="1" dirty="0"/>
              <a:t>INSTYTUCJI Z OTOCZENIA SZKOŁY</a:t>
            </a:r>
          </a:p>
        </p:txBody>
      </p:sp>
    </p:spTree>
    <p:extLst>
      <p:ext uri="{BB962C8B-B14F-4D97-AF65-F5344CB8AC3E}">
        <p14:creationId xmlns:p14="http://schemas.microsoft.com/office/powerpoint/2010/main" val="1486021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14700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8. WIĘKSZE ZAANGAŻOWANIE INSTYTUCJI Z OTOCZENIA SZKOŁY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15833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D35A9D5-C3F7-555F-B7C4-7D134F5AA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14" y="1787483"/>
            <a:ext cx="11728704" cy="431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71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1. WSPÓŁPRACA Z PORADNIAMI</a:t>
            </a:r>
          </a:p>
        </p:txBody>
      </p:sp>
    </p:spTree>
    <p:extLst>
      <p:ext uri="{BB962C8B-B14F-4D97-AF65-F5344CB8AC3E}">
        <p14:creationId xmlns:p14="http://schemas.microsoft.com/office/powerpoint/2010/main" val="2721089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5F9679EC-1E4A-F423-CB4C-70FD02D31548}"/>
              </a:ext>
            </a:extLst>
          </p:cNvPr>
          <p:cNvSpPr txBox="1"/>
          <p:nvPr/>
        </p:nvSpPr>
        <p:spPr>
          <a:xfrm>
            <a:off x="829734" y="2488489"/>
            <a:ext cx="10651066" cy="312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Dziękujemy i zapraszamy do lektury raportu na stronie des.pomorskie.eu</a:t>
            </a:r>
          </a:p>
          <a:p>
            <a:pPr 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FC6E295-43A0-A43D-DCB4-32C77DF58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626" y="4529667"/>
            <a:ext cx="2668748" cy="98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9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62467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1. WSPÓŁPRACA Z PORADNIAMI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63600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2520C7E-C44A-288A-3CC4-E204D7120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71599"/>
            <a:ext cx="11728704" cy="413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68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2. WSPÓŁPRACA Z RODZICAMI</a:t>
            </a:r>
          </a:p>
        </p:txBody>
      </p:sp>
    </p:spTree>
    <p:extLst>
      <p:ext uri="{BB962C8B-B14F-4D97-AF65-F5344CB8AC3E}">
        <p14:creationId xmlns:p14="http://schemas.microsoft.com/office/powerpoint/2010/main" val="36396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62467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2. WSPÓŁPRACA Z RODZICAMI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63600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F8D328BB-4E60-FD9D-6949-895893819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880159"/>
            <a:ext cx="11728704" cy="431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6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62467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2. WSPÓŁPRACA Z RODZICAMI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63600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D1372B4F-2729-CFA2-83D3-957BE64F9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96" y="2369448"/>
            <a:ext cx="11728704" cy="33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6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3. INTEGRACJA UCZNIÓW Z ORZECZENIAMI Z GRUPĄ KLASOWĄ</a:t>
            </a:r>
          </a:p>
        </p:txBody>
      </p:sp>
    </p:spTree>
    <p:extLst>
      <p:ext uri="{BB962C8B-B14F-4D97-AF65-F5344CB8AC3E}">
        <p14:creationId xmlns:p14="http://schemas.microsoft.com/office/powerpoint/2010/main" val="261764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16726742-A4D5-CD01-6632-37CCCF6E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62467"/>
            <a:ext cx="11599333" cy="601133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+mn-lt"/>
              </a:rPr>
              <a:t>3. INTEGRACJA UCZNIÓW Z ORZECZENIAMI Z GRUPĄ KLASOWĄ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8889CFF-0B84-C9FB-A826-87D90D0A73DE}"/>
              </a:ext>
            </a:extLst>
          </p:cNvPr>
          <p:cNvSpPr txBox="1"/>
          <p:nvPr/>
        </p:nvSpPr>
        <p:spPr>
          <a:xfrm>
            <a:off x="203201" y="863600"/>
            <a:ext cx="9863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</a:rPr>
              <a:t>Proszę wskazać okoliczności, które utrudniają Państwa szkole zaspokajanie potrzeb uczniów z orzeczeniem o potrzebie kształcenia specjalnego [%]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2FE24DB-53D6-F78C-9A03-E1EDB4686773}"/>
              </a:ext>
            </a:extLst>
          </p:cNvPr>
          <p:cNvSpPr txBox="1"/>
          <p:nvPr/>
        </p:nvSpPr>
        <p:spPr>
          <a:xfrm>
            <a:off x="6753764" y="6504801"/>
            <a:ext cx="5247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/>
              <a:t>Źródło: badanie szkół przeprowadzone online, N=608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BFD0645-C003-DD89-9BB8-C7BFF8CD4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715" y="2172619"/>
            <a:ext cx="11728704" cy="335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59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DB3E046-B01D-4C1D-B2D5-885A620EC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05409"/>
            <a:ext cx="12191999" cy="5930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/>
              <a:t>4. WARUNKI LOKALOWE I WYPOSAŻENIE</a:t>
            </a:r>
          </a:p>
        </p:txBody>
      </p:sp>
    </p:spTree>
    <p:extLst>
      <p:ext uri="{BB962C8B-B14F-4D97-AF65-F5344CB8AC3E}">
        <p14:creationId xmlns:p14="http://schemas.microsoft.com/office/powerpoint/2010/main" val="26064540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446</Words>
  <Application>Microsoft Office PowerPoint</Application>
  <PresentationFormat>Panoramiczny</PresentationFormat>
  <Paragraphs>43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1. WSPÓŁPRACA Z PORADNIAMI</vt:lpstr>
      <vt:lpstr>Prezentacja programu PowerPoint</vt:lpstr>
      <vt:lpstr>2. WSPÓŁPRACA Z RODZICAMI</vt:lpstr>
      <vt:lpstr>2. WSPÓŁPRACA Z RODZICAMI</vt:lpstr>
      <vt:lpstr>Prezentacja programu PowerPoint</vt:lpstr>
      <vt:lpstr>3. INTEGRACJA UCZNIÓW Z ORZECZENIAMI Z GRUPĄ KLASOWĄ</vt:lpstr>
      <vt:lpstr>Prezentacja programu PowerPoint</vt:lpstr>
      <vt:lpstr>4. WARUNKI LOKALOWE I WYPOSAŻENIE</vt:lpstr>
      <vt:lpstr>Prezentacja programu PowerPoint</vt:lpstr>
      <vt:lpstr>5. KADRA </vt:lpstr>
      <vt:lpstr>5. KADRA </vt:lpstr>
      <vt:lpstr>Prezentacja programu PowerPoint</vt:lpstr>
      <vt:lpstr>6. PODNOSZENIE JAKOŚCI ZAJĘĆ</vt:lpstr>
      <vt:lpstr>Prezentacja programu PowerPoint</vt:lpstr>
      <vt:lpstr>7. MONITOROWANIE JAKOŚCI </vt:lpstr>
      <vt:lpstr>Prezentacja programu PowerPoint</vt:lpstr>
      <vt:lpstr>8. WIĘKSZE ZAANGAŻOWANIE INSTYTUCJI Z OTOCZENIA SZKOŁY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TP</dc:creator>
  <cp:lastModifiedBy>DES</cp:lastModifiedBy>
  <cp:revision>161</cp:revision>
  <cp:lastPrinted>2023-05-09T08:32:09Z</cp:lastPrinted>
  <dcterms:created xsi:type="dcterms:W3CDTF">2022-11-27T16:46:29Z</dcterms:created>
  <dcterms:modified xsi:type="dcterms:W3CDTF">2023-10-03T09:47:02Z</dcterms:modified>
</cp:coreProperties>
</file>