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9" r:id="rId3"/>
    <p:sldId id="283" r:id="rId4"/>
    <p:sldId id="385" r:id="rId5"/>
    <p:sldId id="388" r:id="rId6"/>
    <p:sldId id="389" r:id="rId7"/>
    <p:sldId id="374" r:id="rId8"/>
    <p:sldId id="288" r:id="rId9"/>
    <p:sldId id="289" r:id="rId10"/>
    <p:sldId id="290" r:id="rId11"/>
    <p:sldId id="291" r:id="rId12"/>
    <p:sldId id="292" r:id="rId13"/>
    <p:sldId id="293" r:id="rId14"/>
    <p:sldId id="390" r:id="rId15"/>
    <p:sldId id="340" r:id="rId16"/>
    <p:sldId id="387" r:id="rId17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panily Marta" initials="SM" lastIdx="1" clrIdx="1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73567" autoAdjust="0"/>
  </p:normalViewPr>
  <p:slideViewPr>
    <p:cSldViewPr showGuides="1">
      <p:cViewPr varScale="1">
        <p:scale>
          <a:sx n="76" d="100"/>
          <a:sy n="76" d="100"/>
        </p:scale>
        <p:origin x="168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2024-07-04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2024-07-04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909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731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19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526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24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418-55-aktywne-i-zdrowe-starzenie-sie-fepm0505-iz00-0012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418-55-aktywne-i-zdrowe-starzenie-sie-fepm0505-iz00-0012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zatrudnienie.efs@pomorskie.e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418-55-aktywne-i-zdrowe-starzenie-sie-fepm0505-iz00-001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dukacja.efs@pomorskie.e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744" y="3635821"/>
            <a:ext cx="7920182" cy="2664296"/>
          </a:xfrm>
        </p:spPr>
        <p:txBody>
          <a:bodyPr>
            <a:normAutofit fontScale="92500"/>
          </a:bodyPr>
          <a:lstStyle/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Działania 5.5. Aktywne i zdrowe starzenie się </a:t>
            </a:r>
            <a:b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0" dirty="0"/>
              <a:t>w programie Fundusze Europejskie dla Pomorza 2021-2027</a:t>
            </a:r>
            <a:endParaRPr lang="pl-P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Gdańsk, 3 lipca 2024 roku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oceny merytorycznej (1 z 2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899517"/>
            <a:ext cx="8641145" cy="655272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Ocena merytoryczna: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C i D - nie podlegają uzupełnieniu/poprawie.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 punktów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A i B -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C i D.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59839"/>
            <a:ext cx="8640381" cy="75570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115543"/>
            <a:ext cx="8618492" cy="532859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i zgodności z zasadami horyzontalnymi oraz osiągnięcie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 </a:t>
            </a:r>
            <a:b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- kwalifikacja do etapu negocjacji.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z kryteriów wykonalności oraz zgodności z zasadami horyzontalnymi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 i/lub nieosiągnięcie wymaganego minimum punktowego.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EFS,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szczegółowy opis w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</a:t>
            </a:r>
            <a:endParaRPr lang="pl-PL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761" y="899517"/>
            <a:ext cx="8641528" cy="597666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dofinansowanie,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wraz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(etap oceny merytorycznej).</a:t>
            </a: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oceniających.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https://funduszeuepomorskie.pl/nabory/5418-55-aktywne-i-zdrowe-starzenie-sie-fepm0505-iz00-00124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oraz na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Funduszy Europejskich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Zawarcie umowy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Zabezpieczenie prawidłowej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realizacji umowy o dofinansowanie projektu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6.4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107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załącznik-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https://funduszeuepomorskie.pl/nabory/5418-55-aktywne-i-zdrowe-starzenie-sie-fepm0505-iz00-00124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integracja.efs@pomorskie.eu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 - kryteria specyficzne uzupełnienie/poprawa,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r>
              <a:rPr lang="pl-PL" sz="2000" dirty="0"/>
              <a:t>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3" y="467469"/>
            <a:ext cx="9145016" cy="100811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5.5. Aktywne i zdrowe starzenie się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3" y="1115541"/>
            <a:ext cx="9289031" cy="6084296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FEPM.05.05-IZ.00-001/24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19.06.2024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21.06.2024 r. – 31.07.2024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luty 2025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19.06.2024r. –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data, od której najwcześniej może rozpocząć się projekt;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koniec czerwca 2025 roku –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data, do której najpóźniej musi się rozpocząć projekt;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koniec czerwca 2027 roku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– data do której musi zakończyć się projekt.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755501"/>
            <a:ext cx="8784827" cy="65527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z Regulaminem wyboru projektów –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26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https://funduszeuepomorskie.pl/nabory/5418-55-aktywne-i-zdrowe-starzenie-sie-fepm0505-iz00-00124</a:t>
            </a:r>
            <a:endParaRPr lang="pl-PL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5MB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90537"/>
            <a:ext cx="8640381" cy="1080001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4)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517E82D2-D76A-4EB8-9BDE-D5F5A135FC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490" y="467469"/>
            <a:ext cx="7056783" cy="7001669"/>
          </a:xfr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(4 z 4)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9F0EFF-4237-4999-87D0-C76750D2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372" y="755501"/>
            <a:ext cx="8699021" cy="5904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Dodatkowe załączniki do wniosku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przypadku, gdy podmiot ubiegający się o pomoc publiczną lub pomoc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i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jest jednocześnie wnioskodawcą dołącza do wniosku w formie skanów załączniki:</a:t>
            </a:r>
          </a:p>
          <a:p>
            <a:pPr marL="0" indent="0"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Pomoc</a:t>
            </a:r>
            <a:r>
              <a:rPr lang="pl-PL" b="1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b="1" i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Formularz informacji przedstawianych przy ubieganiu się o pomoc de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Pomoc publiczna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Formularz informacji przedstawianych przy ubieganiu się o pomoc inną niż pomoc                de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lub pomoc de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w rolnictwie lub rybołówstwie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41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043533"/>
            <a:ext cx="8641146" cy="597630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integracja.efs@pomorskie.eu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899517"/>
            <a:ext cx="8640956" cy="70567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 fontScale="40000" lnSpcReduction="2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specyficzne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podlegają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 w zakresie kryteriów specyficznych: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SOWA EFS.</a:t>
            </a:r>
            <a:endParaRPr lang="pl-PL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1479</TotalTime>
  <Words>1186</Words>
  <Application>Microsoft Office PowerPoint</Application>
  <PresentationFormat>Niestandardowy</PresentationFormat>
  <Paragraphs>140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5.5. Aktywne i zdrowe starzenie się  </vt:lpstr>
      <vt:lpstr>Sposób składania wniosków (1 z 4)</vt:lpstr>
      <vt:lpstr>Sposób składania wniosków (2 z 4)</vt:lpstr>
      <vt:lpstr>Sposób składania wniosków (3 z 4)</vt:lpstr>
      <vt:lpstr>Sposób składania wniosków (4 z 4)</vt:lpstr>
      <vt:lpstr>Zasady komunikacji pomiędzy ION a wnioskodawcą</vt:lpstr>
      <vt:lpstr>Ogólne zasady Oceny</vt:lpstr>
      <vt:lpstr>Etap oceny formalnej</vt:lpstr>
      <vt:lpstr>Etap oceny merytorycznej (1 z 2)</vt:lpstr>
      <vt:lpstr>Etap oceny merytorycznej (2 z 2)</vt:lpstr>
      <vt:lpstr>Etap negocjacji</vt:lpstr>
      <vt:lpstr>Zatwierdzanie wyników oceny</vt:lpstr>
      <vt:lpstr>Zawarcie umowy o dofinansowanie projektu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Deleżyńska Katarzyna</cp:lastModifiedBy>
  <cp:revision>93</cp:revision>
  <cp:lastPrinted>2024-07-02T08:15:29Z</cp:lastPrinted>
  <dcterms:created xsi:type="dcterms:W3CDTF">2022-06-22T09:40:44Z</dcterms:created>
  <dcterms:modified xsi:type="dcterms:W3CDTF">2024-07-04T10:55:35Z</dcterms:modified>
</cp:coreProperties>
</file>