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306" r:id="rId2"/>
    <p:sldId id="311" r:id="rId3"/>
    <p:sldId id="280" r:id="rId4"/>
    <p:sldId id="309" r:id="rId5"/>
    <p:sldId id="312" r:id="rId6"/>
    <p:sldId id="310" r:id="rId7"/>
    <p:sldId id="260" r:id="rId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5751" y="3187899"/>
            <a:ext cx="7416619" cy="2221778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cs typeface="Arial" panose="020B0604020202020204" pitchFamily="34" charset="0"/>
              </a:rPr>
              <a:t>Projekt zmiany Regulaminu Działania Komitetu Monitorującego FEP 2021-2027</a:t>
            </a:r>
            <a:endParaRPr lang="pl-PL" dirty="0">
              <a:latin typeface="+mn-lt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436020"/>
            <a:ext cx="7920037" cy="505773"/>
          </a:xfrm>
        </p:spPr>
        <p:txBody>
          <a:bodyPr/>
          <a:lstStyle/>
          <a:p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Gdańsk, 6 grudnia 2023 r.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6996DCCF-6C27-4B7E-A06E-92AA49B22B40}"/>
              </a:ext>
            </a:extLst>
          </p:cNvPr>
          <p:cNvSpPr txBox="1"/>
          <p:nvPr/>
        </p:nvSpPr>
        <p:spPr>
          <a:xfrm>
            <a:off x="728518" y="1547589"/>
            <a:ext cx="9801964" cy="4836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pl-PL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Konieczność zmiany Regulaminu wynika z potrzeby </a:t>
            </a:r>
            <a:r>
              <a:rPr lang="pl-PL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dostosowania jego zapisów do znowelizowanych Wytycznych </a:t>
            </a:r>
            <a:r>
              <a:rPr lang="pl-PL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dotyczących komitetów monitorujących na lata 2021-2027, które obowiązują od 3 października </a:t>
            </a:r>
            <a:br>
              <a:rPr lang="pl-PL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l-PL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2023 roku.</a:t>
            </a:r>
          </a:p>
          <a:p>
            <a:pPr>
              <a:lnSpc>
                <a:spcPts val="3600"/>
              </a:lnSpc>
            </a:pPr>
            <a:endParaRPr lang="pl-PL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ts val="4200"/>
              </a:lnSpc>
            </a:pPr>
            <a:r>
              <a:rPr lang="pl-PL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 Wytycznych zmienione zostało postanowienie dotyczące kwestii konfliktu interesów. Nowa treść postanowienia została uzgodniona z Komisją Europejską. </a:t>
            </a:r>
          </a:p>
        </p:txBody>
      </p:sp>
      <p:sp>
        <p:nvSpPr>
          <p:cNvPr id="6" name="Tytuł 4">
            <a:extLst>
              <a:ext uri="{FF2B5EF4-FFF2-40B4-BE49-F238E27FC236}">
                <a16:creationId xmlns:a16="http://schemas.microsoft.com/office/drawing/2014/main" id="{19EFABDC-8392-4C54-BBC1-6267C5F00C3C}"/>
              </a:ext>
            </a:extLst>
          </p:cNvPr>
          <p:cNvSpPr txBox="1">
            <a:spLocks/>
          </p:cNvSpPr>
          <p:nvPr/>
        </p:nvSpPr>
        <p:spPr>
          <a:xfrm>
            <a:off x="1025715" y="467470"/>
            <a:ext cx="8640381" cy="5760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/>
              <a:t>Zmiana Wytycznych dotyczących KM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818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8640381" cy="576064"/>
          </a:xfrm>
        </p:spPr>
        <p:txBody>
          <a:bodyPr/>
          <a:lstStyle/>
          <a:p>
            <a:r>
              <a:rPr lang="pl-PL" dirty="0"/>
              <a:t>Zmiana Wytycznych dotyczących KM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FE1C501-4814-49D8-B67A-0800BA777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308710"/>
              </p:ext>
            </p:extLst>
          </p:nvPr>
        </p:nvGraphicFramePr>
        <p:xfrm>
          <a:off x="728518" y="2009838"/>
          <a:ext cx="9234772" cy="4701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7386">
                  <a:extLst>
                    <a:ext uri="{9D8B030D-6E8A-4147-A177-3AD203B41FA5}">
                      <a16:colId xmlns:a16="http://schemas.microsoft.com/office/drawing/2014/main" val="1627968515"/>
                    </a:ext>
                  </a:extLst>
                </a:gridCol>
                <a:gridCol w="4617386">
                  <a:extLst>
                    <a:ext uri="{9D8B030D-6E8A-4147-A177-3AD203B41FA5}">
                      <a16:colId xmlns:a16="http://schemas.microsoft.com/office/drawing/2014/main" val="21120617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Pierwotne brzmienie Wytycznych</a:t>
                      </a:r>
                    </a:p>
                  </a:txBody>
                  <a:tcPr anchor="ctr">
                    <a:solidFill>
                      <a:srgbClr val="006A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Aktualne brzmienie Wytycznych</a:t>
                      </a:r>
                    </a:p>
                  </a:txBody>
                  <a:tcPr anchor="ctr">
                    <a:solidFill>
                      <a:srgbClr val="006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22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lang="pl-PL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„nie jest konfliktem interesów głosowanie nad uchwałami w sprawie kryteriów wyboru projektów przez osoby wyznaczone do KM przez podmioty, które mogą być potencjalnymi wnioskodawcami projektów i wobec których te kryteria mogłyby być stosowane”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lang="pl-PL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„do członków KM i zastępców członków KM stosuje się art. 61 rozporządzenia nr 2018/1046 i w związku z tym ich uczestnictwo w pracach KM, w tym zatwierdzanie kryteriów wyboru projektów, przede wszystkim takich, które mogą być stosowane wobec podmiotów, które delegowały ich do KM, wymaga każdorazowo weryfikacji istnienia ewentualnego konfliktu interesów </a:t>
                      </a:r>
                      <a:br>
                        <a:rPr lang="pl-PL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pl-PL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 zakresie wskazanym w tym przepisie”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193267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552FA047-AEC7-43C2-BC93-D28ACE548F72}"/>
              </a:ext>
            </a:extLst>
          </p:cNvPr>
          <p:cNvSpPr txBox="1"/>
          <p:nvPr/>
        </p:nvSpPr>
        <p:spPr>
          <a:xfrm>
            <a:off x="730477" y="1259557"/>
            <a:ext cx="9232813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Nowelizacja Wytycznych polegała na zmianie postanowienia sekcji 8.2.7 pkt 4 lit. a:</a:t>
            </a:r>
            <a:endParaRPr lang="pl-PL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98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389" y="467469"/>
            <a:ext cx="10080831" cy="1080119"/>
          </a:xfrm>
        </p:spPr>
        <p:txBody>
          <a:bodyPr>
            <a:normAutofit/>
          </a:bodyPr>
          <a:lstStyle/>
          <a:p>
            <a:r>
              <a:rPr lang="pl-PL" sz="2400" dirty="0"/>
              <a:t>Pojęcie konfliktu interesów na gruncie art. 61 rozporządzenia 2018/1046 (tzw. rozporządzenia finansowego)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996DCCF-6C27-4B7E-A06E-92AA49B22B40}"/>
              </a:ext>
            </a:extLst>
          </p:cNvPr>
          <p:cNvSpPr txBox="1"/>
          <p:nvPr/>
        </p:nvSpPr>
        <p:spPr>
          <a:xfrm>
            <a:off x="809402" y="1979637"/>
            <a:ext cx="92347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„konflikt interesów istnieje wówczas, gdy bezstronne i obiektywne pełnienie funkcji (…), jest zagrożone z uwagi na względy rodzinne, emocjonalne, sympatie polityczne lub związki </a:t>
            </a:r>
            <a:b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jakimkolwiek krajem, interes gospodarczy lub jakiekolwiek inne bezpośrednie lub pośrednie interesy osobiste.”</a:t>
            </a:r>
            <a:endParaRPr lang="pl-PL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39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CE5337-BF17-4EC9-A163-A15358429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83106"/>
              </p:ext>
            </p:extLst>
          </p:nvPr>
        </p:nvGraphicFramePr>
        <p:xfrm>
          <a:off x="557905" y="1331565"/>
          <a:ext cx="9576000" cy="5044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627968515"/>
                    </a:ext>
                  </a:extLst>
                </a:gridCol>
                <a:gridCol w="5976000">
                  <a:extLst>
                    <a:ext uri="{9D8B030D-6E8A-4147-A177-3AD203B41FA5}">
                      <a16:colId xmlns:a16="http://schemas.microsoft.com/office/drawing/2014/main" val="21120617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Usunięcie postanowienia</a:t>
                      </a:r>
                    </a:p>
                  </a:txBody>
                  <a:tcPr anchor="ctr">
                    <a:solidFill>
                      <a:srgbClr val="006A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Dodanie postanowienia</a:t>
                      </a:r>
                    </a:p>
                  </a:txBody>
                  <a:tcPr anchor="ctr">
                    <a:solidFill>
                      <a:srgbClr val="006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22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l-PL" sz="1984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Konfliktem interesów (…) nie jest: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984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głosowanie nad uchwałami </a:t>
                      </a:r>
                      <a:br>
                        <a:rPr lang="pl-PL" sz="1984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984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sprawie kryteriów wyboru projektów przez osoby wyznaczone do Komitetu przez podmioty, które mogą być potencjalnymi wnioskodawcami projektów i wobec których te kryteria mogłyby być stosowane</a:t>
                      </a:r>
                      <a:endParaRPr lang="pl-PL" sz="200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984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członków KM i zastępców członków KM stosuje się art. 61 rozporządzenia Parlamentu Europejskiego i Rady nr 2018/1046 z dnia 18 lipca 2018 r. i w związku z tym ich uczestnictwo w pracach KM, w tym zatwierdzanie kryteriów wyboru projektów, przede wszystkim takich, które mogą być stosowane wobec podmiotów, które delegowały ich do KM, wymaga każdorazowo weryfikacji istnienia ewentualnego konfliktu interesów w zakresie wskazanym w tym przepisie. </a:t>
                      </a:r>
                      <a:r>
                        <a:rPr lang="pl-PL" sz="1984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Konsekwencją stwierdzenia konfliktu interesów jest wyłączenie się osoby, której konflikt dotyczy, z prac Komitetu w tym zakresie. Osoba ta nie opiniuje materiałów, nie bierze udziału w dyskusji oraz wyłącza się z głosowania nad uchwałą, której dotyczy stwierdzony konflikt interesów.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193267"/>
                  </a:ext>
                </a:extLst>
              </a:tr>
            </a:tbl>
          </a:graphicData>
        </a:graphic>
      </p:graphicFrame>
      <p:sp>
        <p:nvSpPr>
          <p:cNvPr id="9" name="Tytuł 4">
            <a:extLst>
              <a:ext uri="{FF2B5EF4-FFF2-40B4-BE49-F238E27FC236}">
                <a16:creationId xmlns:a16="http://schemas.microsoft.com/office/drawing/2014/main" id="{FE7FBA96-6257-407A-9D64-B5CC5A8B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8640381" cy="576064"/>
          </a:xfrm>
        </p:spPr>
        <p:txBody>
          <a:bodyPr/>
          <a:lstStyle/>
          <a:p>
            <a:r>
              <a:rPr lang="pl-PL" dirty="0"/>
              <a:t>Projekt zmiany Regulaminu Działania KM</a:t>
            </a:r>
          </a:p>
        </p:txBody>
      </p:sp>
    </p:spTree>
    <p:extLst>
      <p:ext uri="{BB962C8B-B14F-4D97-AF65-F5344CB8AC3E}">
        <p14:creationId xmlns:p14="http://schemas.microsoft.com/office/powerpoint/2010/main" val="103647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432759" cy="576064"/>
          </a:xfrm>
        </p:spPr>
        <p:txBody>
          <a:bodyPr>
            <a:noAutofit/>
          </a:bodyPr>
          <a:lstStyle/>
          <a:p>
            <a:r>
              <a:rPr lang="pl-PL" sz="2400" dirty="0"/>
              <a:t>Konflikt interesów a Regulamin Działania KM FEP – dalsze prace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235025A-6EFC-462C-97F4-921B2DCB8521}"/>
              </a:ext>
            </a:extLst>
          </p:cNvPr>
          <p:cNvSpPr txBox="1"/>
          <p:nvPr/>
        </p:nvSpPr>
        <p:spPr>
          <a:xfrm>
            <a:off x="665386" y="1115541"/>
            <a:ext cx="97930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Pismem z dnia 23 listopada br. Ministerstwo Funduszy i Polityki Regionalnej przekazało instytucjom zarządzającym wyjaśnienia </a:t>
            </a:r>
            <a:b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rekomendacje dotyczące ujęcia w regulaminach komitetów monitorujących konkretnych rozwiązań służących identyfikowaniu i zarządzaniu konfliktem interesów.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 dniu jutrzejszym </a:t>
            </a:r>
            <a:r>
              <a:rPr lang="pl-PL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planowane jest powołanie grupy roboczej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w ramach której </a:t>
            </a:r>
            <a:r>
              <a:rPr lang="pl-PL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wypracowane zostaną bardziej szczegółowe zapisy Regulaminu 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Działania KM FEP w zakresie zapobiegania konfliktom interesów. 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Projekt zmiany Regulaminu uwzględniający rozwiązania wypracowane w ramach grupy roboczej zostanie przedstawiony Komitetowi przed kolejnym posiedzeniem. </a:t>
            </a:r>
          </a:p>
        </p:txBody>
      </p:sp>
    </p:spTree>
    <p:extLst>
      <p:ext uri="{BB962C8B-B14F-4D97-AF65-F5344CB8AC3E}">
        <p14:creationId xmlns:p14="http://schemas.microsoft.com/office/powerpoint/2010/main" val="405544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5498</TotalTime>
  <Words>509</Words>
  <Application>Microsoft Office PowerPoint</Application>
  <PresentationFormat>Niestandardowy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Motyw pakietu Office</vt:lpstr>
      <vt:lpstr>Projekt zmiany Regulaminu Działania Komitetu Monitorującego FEP 2021-2027</vt:lpstr>
      <vt:lpstr>Prezentacja programu PowerPoint</vt:lpstr>
      <vt:lpstr>Zmiana Wytycznych dotyczących KM</vt:lpstr>
      <vt:lpstr>Pojęcie konfliktu interesów na gruncie art. 61 rozporządzenia 2018/1046 (tzw. rozporządzenia finansowego)</vt:lpstr>
      <vt:lpstr>Projekt zmiany Regulaminu Działania KM</vt:lpstr>
      <vt:lpstr>Konflikt interesów a Regulamin Działania KM FEP – dalsze prace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Prezentacja ws. projektu zmiany Regulaminu Działania KM FEP</dc:title>
  <dc:creator>Paweł Tomaszewski</dc:creator>
  <cp:lastModifiedBy>Tomaszewski Paweł</cp:lastModifiedBy>
  <cp:revision>162</cp:revision>
  <cp:lastPrinted>2023-03-06T06:39:21Z</cp:lastPrinted>
  <dcterms:created xsi:type="dcterms:W3CDTF">2022-06-22T09:40:44Z</dcterms:created>
  <dcterms:modified xsi:type="dcterms:W3CDTF">2023-12-05T08:08:11Z</dcterms:modified>
</cp:coreProperties>
</file>