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8" r:id="rId1"/>
    <p:sldMasterId id="2147483742" r:id="rId2"/>
    <p:sldMasterId id="2147483754" r:id="rId3"/>
    <p:sldMasterId id="2147483766" r:id="rId4"/>
  </p:sldMasterIdLst>
  <p:notesMasterIdLst>
    <p:notesMasterId r:id="rId37"/>
  </p:notesMasterIdLst>
  <p:handoutMasterIdLst>
    <p:handoutMasterId r:id="rId38"/>
  </p:handoutMasterIdLst>
  <p:sldIdLst>
    <p:sldId id="256" r:id="rId5"/>
    <p:sldId id="298" r:id="rId6"/>
    <p:sldId id="320" r:id="rId7"/>
    <p:sldId id="329" r:id="rId8"/>
    <p:sldId id="368" r:id="rId9"/>
    <p:sldId id="392" r:id="rId10"/>
    <p:sldId id="372" r:id="rId11"/>
    <p:sldId id="366" r:id="rId12"/>
    <p:sldId id="389" r:id="rId13"/>
    <p:sldId id="390" r:id="rId14"/>
    <p:sldId id="289" r:id="rId15"/>
    <p:sldId id="391" r:id="rId16"/>
    <p:sldId id="380" r:id="rId17"/>
    <p:sldId id="376" r:id="rId18"/>
    <p:sldId id="375" r:id="rId19"/>
    <p:sldId id="383" r:id="rId20"/>
    <p:sldId id="352" r:id="rId21"/>
    <p:sldId id="381" r:id="rId22"/>
    <p:sldId id="355" r:id="rId23"/>
    <p:sldId id="394" r:id="rId24"/>
    <p:sldId id="357" r:id="rId25"/>
    <p:sldId id="360" r:id="rId26"/>
    <p:sldId id="293" r:id="rId27"/>
    <p:sldId id="309" r:id="rId28"/>
    <p:sldId id="370" r:id="rId29"/>
    <p:sldId id="382" r:id="rId30"/>
    <p:sldId id="385" r:id="rId31"/>
    <p:sldId id="387" r:id="rId32"/>
    <p:sldId id="386" r:id="rId33"/>
    <p:sldId id="393" r:id="rId34"/>
    <p:sldId id="305" r:id="rId35"/>
    <p:sldId id="296" r:id="rId36"/>
  </p:sldIdLst>
  <p:sldSz cx="10691813" cy="7559675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A7EDE553-0386-4314-8188-3C00B42959E7}">
          <p14:sldIdLst>
            <p14:sldId id="256"/>
            <p14:sldId id="298"/>
            <p14:sldId id="320"/>
            <p14:sldId id="329"/>
            <p14:sldId id="368"/>
            <p14:sldId id="392"/>
            <p14:sldId id="372"/>
            <p14:sldId id="366"/>
            <p14:sldId id="389"/>
            <p14:sldId id="390"/>
            <p14:sldId id="289"/>
            <p14:sldId id="391"/>
            <p14:sldId id="380"/>
            <p14:sldId id="376"/>
            <p14:sldId id="375"/>
            <p14:sldId id="383"/>
            <p14:sldId id="352"/>
            <p14:sldId id="381"/>
            <p14:sldId id="355"/>
            <p14:sldId id="394"/>
            <p14:sldId id="357"/>
            <p14:sldId id="360"/>
            <p14:sldId id="293"/>
            <p14:sldId id="309"/>
            <p14:sldId id="370"/>
            <p14:sldId id="382"/>
            <p14:sldId id="385"/>
            <p14:sldId id="387"/>
            <p14:sldId id="386"/>
            <p14:sldId id="393"/>
            <p14:sldId id="305"/>
            <p14:sldId id="29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381" userDrawn="1">
          <p15:clr>
            <a:srgbClr val="A4A3A4"/>
          </p15:clr>
        </p15:guide>
        <p15:guide id="2" pos="33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lenik Agnieszka" initials="PA" lastIdx="1" clrIdx="0">
    <p:extLst>
      <p:ext uri="{19B8F6BF-5375-455C-9EA6-DF929625EA0E}">
        <p15:presenceInfo xmlns:p15="http://schemas.microsoft.com/office/powerpoint/2012/main" userId="S::Agnieszka.Palenik@mfipr.gov.pl::6a0c958d-6557-4bbd-8aa6-03360055b1e8" providerId="AD"/>
      </p:ext>
    </p:extLst>
  </p:cmAuthor>
  <p:cmAuthor id="2" name="Antkowiak Aleksandra" initials="AA" lastIdx="0" clrIdx="1">
    <p:extLst>
      <p:ext uri="{19B8F6BF-5375-455C-9EA6-DF929625EA0E}">
        <p15:presenceInfo xmlns:p15="http://schemas.microsoft.com/office/powerpoint/2012/main" userId="S-1-5-21-352459600-126056257-345019615-20419" providerId="AD"/>
      </p:ext>
    </p:extLst>
  </p:cmAuthor>
  <p:cmAuthor id="3" name="Sierpińska Agata" initials="SA" lastIdx="0" clrIdx="2">
    <p:extLst>
      <p:ext uri="{19B8F6BF-5375-455C-9EA6-DF929625EA0E}">
        <p15:presenceInfo xmlns:p15="http://schemas.microsoft.com/office/powerpoint/2012/main" userId="S-1-5-21-352459600-126056257-345019615-484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0A15C55-8517-42AA-B614-E9B94910E393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 pośredni 2 — Ak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810" autoAdjust="0"/>
    <p:restoredTop sz="94620" autoAdjust="0"/>
  </p:normalViewPr>
  <p:slideViewPr>
    <p:cSldViewPr showGuides="1">
      <p:cViewPr>
        <p:scale>
          <a:sx n="100" d="100"/>
          <a:sy n="100" d="100"/>
        </p:scale>
        <p:origin x="228" y="72"/>
      </p:cViewPr>
      <p:guideLst>
        <p:guide orient="horz" pos="2381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384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commentAuthors" Target="commentAuthor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3D4F4439-89C3-4BA7-BDBA-3EFD8DD65DB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CD81CC63-1EFD-4F23-8F6F-0FF6BC370EE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3E38C1-F368-4B8E-B47C-7FA529B1D06A}" type="datetimeFigureOut">
              <a:rPr lang="pl-PL" smtClean="0"/>
              <a:t>2025-01-08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B611D3D0-4CE3-4E63-ACDB-A3AD3289E77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6797660-37EF-43E9-B911-F5D902A4C00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D1CE18-5706-4F65-A887-91DBE246C6F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206708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EEFF2B-0721-7148-92D1-1650B5B78E9F}" type="datetimeFigureOut">
              <a:rPr lang="pl-PL" smtClean="0"/>
              <a:t>2025-01-08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030288" y="1241425"/>
            <a:ext cx="47371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2B4DB-5212-AD42-B2C1-BD19AC94D45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92773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b="1" dirty="0"/>
              <a:t>Koszty z budżetu są automatycznie sumowane w Sekcji Podsumowanie budżetu i jest to sekcja nieedytowalna</a:t>
            </a:r>
            <a:r>
              <a:rPr lang="pl-PL" dirty="0"/>
              <a:t>. </a:t>
            </a:r>
          </a:p>
          <a:p>
            <a:endParaRPr lang="pl-PL" dirty="0"/>
          </a:p>
          <a:p>
            <a:r>
              <a:rPr lang="pl-PL" b="1" dirty="0"/>
              <a:t>W Źródłach finansowania kwota dofinansowania i wkład własny, w tym podziale na: budżet państwa, budżet JST, publiczny i prywatny jest wpisywany „z ręki”; automatycznie dokona się podsumowanie wkładu własnego i całkowitego budżetu projektu. </a:t>
            </a:r>
          </a:p>
          <a:p>
            <a:endParaRPr lang="pl-PL" b="1" dirty="0"/>
          </a:p>
          <a:p>
            <a:r>
              <a:rPr lang="pl-PL" b="1" dirty="0"/>
              <a:t>Należy zwrócić uwagę, żeby kwota dofinansowania była spójna z Podsumowaniem budżetu. </a:t>
            </a:r>
          </a:p>
          <a:p>
            <a:endParaRPr lang="pl-PL" dirty="0"/>
          </a:p>
          <a:p>
            <a:r>
              <a:rPr lang="pl-PL" dirty="0"/>
              <a:t>W Regulaminie mamy zapisy: maksymalny poziom dofinansowania, minimalny wkład własny, ale oczywiście przyjmujemy dokładnie taki udział, żeby budżet projektu się „spiął”. </a:t>
            </a:r>
          </a:p>
          <a:p>
            <a:endParaRPr lang="pl-PL" dirty="0"/>
          </a:p>
          <a:p>
            <a:r>
              <a:rPr lang="pl-PL" dirty="0"/>
              <a:t>W sekcji </a:t>
            </a:r>
            <a:r>
              <a:rPr lang="pl-PL" b="1" dirty="0"/>
              <a:t>Źródła finansowania </a:t>
            </a:r>
            <a:r>
              <a:rPr lang="pl-PL" dirty="0"/>
              <a:t>wniosku o dofinansowanie projektu, dla pola Dofinansowanie wprowadzono walidację pilnującą, aby kwota wprowadzona w tym polu była zgodna z sumą dofinansowania wykazaną w poszczególnych wydatkach, w sekcji Budżet projektu. Zmiana ta rozwiązuje często popełniany przez wnioskodawców błąd wykazywania rozbieżnych wartości dofinansowania pomiędzy ww. sekcjami.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02B4DB-5212-AD42-B2C1-BD19AC94D45E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34711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pl-PL" sz="2400" dirty="0">
                <a:highlight>
                  <a:srgbClr val="FFFF00"/>
                </a:highlight>
              </a:rPr>
              <a:t>Pierwsza pozycja kosztów pośrednich będzie obliczała wartość kosztów pośrednich jako procent od wszystkich pozycji kosztów bezpośrednich, w których nie wybrano limitu „cross-</a:t>
            </a:r>
            <a:r>
              <a:rPr lang="pl-PL" sz="2400" dirty="0" err="1">
                <a:highlight>
                  <a:srgbClr val="FFFF00"/>
                </a:highlight>
              </a:rPr>
              <a:t>financing</a:t>
            </a:r>
            <a:r>
              <a:rPr lang="pl-PL" sz="2400" dirty="0">
                <a:highlight>
                  <a:srgbClr val="FFFF00"/>
                </a:highlight>
              </a:rPr>
              <a:t>”</a:t>
            </a:r>
          </a:p>
          <a:p>
            <a:pPr lvl="1"/>
            <a:r>
              <a:rPr lang="pl-PL" sz="2400" dirty="0">
                <a:highlight>
                  <a:srgbClr val="FFFF00"/>
                </a:highlight>
              </a:rPr>
              <a:t>Druga pozycja kosztów pośrednich będzie oznaczona jako limit „cross-</a:t>
            </a:r>
            <a:r>
              <a:rPr lang="pl-PL" sz="2400" dirty="0" err="1">
                <a:highlight>
                  <a:srgbClr val="FFFF00"/>
                </a:highlight>
              </a:rPr>
              <a:t>financing</a:t>
            </a:r>
            <a:r>
              <a:rPr lang="pl-PL" sz="2400" dirty="0">
                <a:highlight>
                  <a:srgbClr val="FFFF00"/>
                </a:highlight>
              </a:rPr>
              <a:t>” i będzie liczyła koszty pośrednie wyłącznie od kosztów bezpośrednich, w których wybrano limit „cross-</a:t>
            </a:r>
            <a:r>
              <a:rPr lang="pl-PL" sz="2400" dirty="0" err="1">
                <a:highlight>
                  <a:srgbClr val="FFFF00"/>
                </a:highlight>
              </a:rPr>
              <a:t>financing</a:t>
            </a:r>
            <a:r>
              <a:rPr lang="pl-PL" sz="2400" dirty="0">
                <a:highlight>
                  <a:srgbClr val="FFFF00"/>
                </a:highlight>
              </a:rPr>
              <a:t>”. </a:t>
            </a:r>
          </a:p>
          <a:p>
            <a:pPr lvl="1"/>
            <a:endParaRPr lang="pl-PL" sz="2400" dirty="0">
              <a:highlight>
                <a:srgbClr val="FFFF00"/>
              </a:highlight>
            </a:endParaRPr>
          </a:p>
          <a:p>
            <a:pPr lvl="1"/>
            <a:r>
              <a:rPr lang="pl-PL" sz="2400" dirty="0">
                <a:highlight>
                  <a:srgbClr val="FFFF00"/>
                </a:highlight>
              </a:rPr>
              <a:t>Druga pozycja kosztów pośrednich (dot. „cross-</a:t>
            </a:r>
            <a:r>
              <a:rPr lang="pl-PL" sz="2400" dirty="0" err="1">
                <a:highlight>
                  <a:srgbClr val="FFFF00"/>
                </a:highlight>
              </a:rPr>
              <a:t>financing</a:t>
            </a:r>
            <a:r>
              <a:rPr lang="pl-PL" sz="2400" dirty="0">
                <a:highlight>
                  <a:srgbClr val="FFFF00"/>
                </a:highlight>
              </a:rPr>
              <a:t>”) będzie automatycznie tą samą stawką ryczałtową oznaczoną tym samym procentem co pierwsza pozycja, tzn. jeżeli wartość pierwszej pozycji wyniosła 25%, wartość drugiej pozycji też wyniesie 25%. </a:t>
            </a:r>
          </a:p>
          <a:p>
            <a:endParaRPr lang="pl-PL" sz="2400" b="1" dirty="0">
              <a:highlight>
                <a:srgbClr val="FFFF00"/>
              </a:highlight>
            </a:endParaRPr>
          </a:p>
          <a:p>
            <a:r>
              <a:rPr lang="pl-PL" sz="2400" b="1" dirty="0">
                <a:highlight>
                  <a:srgbClr val="FFFF00"/>
                </a:highlight>
              </a:rPr>
              <a:t>W podsumowaniu budżetu system zliczy wartość „cross-</a:t>
            </a:r>
            <a:r>
              <a:rPr lang="pl-PL" sz="2400" b="1" dirty="0" err="1">
                <a:highlight>
                  <a:srgbClr val="FFFF00"/>
                </a:highlight>
              </a:rPr>
              <a:t>financing</a:t>
            </a:r>
            <a:r>
              <a:rPr lang="pl-PL" sz="2400" b="1" dirty="0">
                <a:highlight>
                  <a:srgbClr val="FFFF00"/>
                </a:highlight>
              </a:rPr>
              <a:t>” z kosztów pośrednich i bezpośrednich (suma). </a:t>
            </a:r>
          </a:p>
          <a:p>
            <a:endParaRPr lang="pl-PL" sz="2400" b="1" dirty="0">
              <a:highlight>
                <a:srgbClr val="FFFF00"/>
              </a:highlight>
            </a:endParaRPr>
          </a:p>
          <a:p>
            <a:r>
              <a:rPr lang="pl-PL" dirty="0"/>
              <a:t>W ramach naboru wartość wydatków w ramach cross-</a:t>
            </a:r>
            <a:r>
              <a:rPr lang="pl-PL" dirty="0" err="1"/>
              <a:t>financingu</a:t>
            </a:r>
            <a:r>
              <a:rPr lang="pl-PL" dirty="0"/>
              <a:t> nie może stanowić więcej niż 15</a:t>
            </a:r>
            <a:r>
              <a:rPr lang="pl-PL" b="1" dirty="0"/>
              <a:t>% </a:t>
            </a:r>
            <a:r>
              <a:rPr lang="pl-PL" dirty="0"/>
              <a:t>wartości projektu ogółem.</a:t>
            </a:r>
            <a:endParaRPr lang="pl-PL" sz="2400" dirty="0"/>
          </a:p>
          <a:p>
            <a:pPr algn="l"/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02B4DB-5212-AD42-B2C1-BD19AC94D45E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38185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pl-PL" b="1" dirty="0"/>
              <a:t>Koszty pośrednie należy ująć jako ostatnie zadanie o nazwie Koszty pośrednie (wybrane z listy rozwijalnej), a ich wartość stanowi od 10 do 25% wartości kosztów bezpośrednich - zgodnie z obowiązującymi limitami określonymi w Wytycznych kwalifikowalności. </a:t>
            </a:r>
          </a:p>
          <a:p>
            <a:pPr algn="l"/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02B4DB-5212-AD42-B2C1-BD19AC94D45E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8761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1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8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8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4.png"/><Relationship Id="rId16" Type="http://schemas.openxmlformats.org/officeDocument/2006/relationships/image" Target="../media/image2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8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8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5" Type="http://schemas.openxmlformats.org/officeDocument/2006/relationships/image" Target="../media/image8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Relationship Id="rId14" Type="http://schemas.openxmlformats.org/officeDocument/2006/relationships/image" Target="../media/image36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8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Layouts/_rels/slideLayout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5" Type="http://schemas.openxmlformats.org/officeDocument/2006/relationships/image" Target="../media/image8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Relationship Id="rId14" Type="http://schemas.openxmlformats.org/officeDocument/2006/relationships/image" Target="../media/image36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26613" y="1973818"/>
            <a:ext cx="8639675" cy="4326381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</a:extLst>
          </p:cNvPr>
          <p:cNvSpPr/>
          <p:nvPr userDrawn="1"/>
        </p:nvSpPr>
        <p:spPr>
          <a:xfrm>
            <a:off x="1" y="0"/>
            <a:ext cx="4986337" cy="26939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Obraz 12" descr="Fundusze Europejsk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760" y="1973818"/>
            <a:ext cx="3959225" cy="720090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2B41AD81-079D-B212-C8B7-9A9D3BEE5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32" y="540402"/>
            <a:ext cx="1080000" cy="1080000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0A433181-6EED-44B3-4822-4AF9E6BA90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788" y="540402"/>
            <a:ext cx="1080000" cy="1080000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276322E5-6025-7EA2-67FB-9F57E92100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944" y="540402"/>
            <a:ext cx="1080000" cy="1080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5888" y="4861794"/>
            <a:ext cx="7920037" cy="1080000"/>
          </a:xfrm>
        </p:spPr>
        <p:txBody>
          <a:bodyPr>
            <a:normAutofit/>
          </a:bodyPr>
          <a:lstStyle>
            <a:lvl1pPr marL="0" indent="0" algn="l">
              <a:lnSpc>
                <a:spcPts val="3500"/>
              </a:lnSpc>
              <a:buNone/>
              <a:defRPr sz="2800" b="1">
                <a:solidFill>
                  <a:schemeClr val="tx2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pl-PL" dirty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5356" y="540402"/>
            <a:ext cx="1799844" cy="349114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endParaRPr lang="pl-PL" dirty="0"/>
          </a:p>
        </p:txBody>
      </p:sp>
      <p:pic>
        <p:nvPicPr>
          <p:cNvPr id="6" name="Obraz 5" descr="Ciąg czterech logotypów w kolejności od lewej: 1. Fundusze Europejskie dla Pomorza, 2. Rzeczpospolita Polska, 3. Dofinansowane przez Unię Europejską, 4. Urząd Marszałkowski Województwa Pomorskiego">
            <a:extLst>
              <a:ext uri="{FF2B5EF4-FFF2-40B4-BE49-F238E27FC236}">
                <a16:creationId xmlns:a16="http://schemas.microsoft.com/office/drawing/2014/main" id="{3FDB76B9-FC6C-44C1-A4FF-DBB958B8D7F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33" y="6444133"/>
            <a:ext cx="8855261" cy="828683"/>
          </a:xfrm>
          <a:prstGeom prst="rect">
            <a:avLst/>
          </a:prstGeom>
        </p:spPr>
      </p:pic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22160DB5-1EAD-4FBD-8F38-C81A13BC86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Tytuł 6">
            <a:extLst>
              <a:ext uri="{FF2B5EF4-FFF2-40B4-BE49-F238E27FC236}">
                <a16:creationId xmlns:a16="http://schemas.microsoft.com/office/drawing/2014/main" id="{66614A53-20B3-4B39-A3EF-0C99DA93C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7843" y="893817"/>
            <a:ext cx="8640381" cy="1080001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425576728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93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1_Slajd - tytuł + 2 elementy zawartości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4000">
                <a:latin typeface="+mn-lt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5906" y="1979837"/>
            <a:ext cx="4140000" cy="4680018"/>
          </a:xfrm>
        </p:spPr>
        <p:txBody>
          <a:bodyPr>
            <a:normAutofit/>
          </a:bodyPr>
          <a:lstStyle>
            <a:lvl1pPr>
              <a:defRPr sz="2200">
                <a:latin typeface="+mn-lt"/>
              </a:defRPr>
            </a:lvl1pPr>
            <a:lvl2pPr>
              <a:defRPr sz="2200">
                <a:latin typeface="+mn-lt"/>
              </a:defRPr>
            </a:lvl2pPr>
            <a:lvl3pPr>
              <a:defRPr sz="2200">
                <a:latin typeface="+mn-lt"/>
              </a:defRPr>
            </a:lvl3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5906" y="1979613"/>
            <a:ext cx="4140000" cy="4680226"/>
          </a:xfrm>
        </p:spPr>
        <p:txBody>
          <a:bodyPr>
            <a:normAutofit/>
          </a:bodyPr>
          <a:lstStyle>
            <a:lvl1pPr>
              <a:defRPr sz="2200">
                <a:latin typeface="+mn-lt"/>
              </a:defRPr>
            </a:lvl1pPr>
            <a:lvl2pPr>
              <a:defRPr sz="2200">
                <a:latin typeface="+mn-lt"/>
              </a:defRPr>
            </a:lvl2pPr>
            <a:lvl3pPr>
              <a:defRPr sz="2200">
                <a:latin typeface="+mn-lt"/>
              </a:defRPr>
            </a:lvl3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A72189C-757E-47DF-313E-E0F36399C0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E363107C-97A9-9A5D-A2A2-E6ABB7ED4C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95970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końc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>
            <a:extLst>
              <a:ext uri="{FF2B5EF4-FFF2-40B4-BE49-F238E27FC236}">
                <a16:creationId xmlns:a16="http://schemas.microsoft.com/office/drawing/2014/main" id="{F8E39A3A-22D6-B8ED-2F58-16F69704FF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465388" y="4500563"/>
            <a:ext cx="8226426" cy="17996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Symbol zastępczy obrazu 10">
            <a:extLst>
              <a:ext uri="{FF2B5EF4-FFF2-40B4-BE49-F238E27FC236}">
                <a16:creationId xmlns:a16="http://schemas.microsoft.com/office/drawing/2014/main" id="{A760FD32-D539-3290-0E5F-1B5EF08EB2F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25525" y="0"/>
            <a:ext cx="8640763" cy="5221288"/>
          </a:xfrm>
          <a:custGeom>
            <a:avLst/>
            <a:gdLst>
              <a:gd name="connsiteX0" fmla="*/ 0 w 8640763"/>
              <a:gd name="connsiteY0" fmla="*/ 0 h 5221288"/>
              <a:gd name="connsiteX1" fmla="*/ 8640763 w 8640763"/>
              <a:gd name="connsiteY1" fmla="*/ 0 h 5221288"/>
              <a:gd name="connsiteX2" fmla="*/ 8640763 w 8640763"/>
              <a:gd name="connsiteY2" fmla="*/ 4500563 h 5221288"/>
              <a:gd name="connsiteX3" fmla="*/ 1439863 w 8640763"/>
              <a:gd name="connsiteY3" fmla="*/ 4500563 h 5221288"/>
              <a:gd name="connsiteX4" fmla="*/ 1439863 w 8640763"/>
              <a:gd name="connsiteY4" fmla="*/ 5221288 h 5221288"/>
              <a:gd name="connsiteX5" fmla="*/ 0 w 8640763"/>
              <a:gd name="connsiteY5" fmla="*/ 5221288 h 5221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40763" h="5221288">
                <a:moveTo>
                  <a:pt x="0" y="0"/>
                </a:moveTo>
                <a:lnTo>
                  <a:pt x="8640763" y="0"/>
                </a:lnTo>
                <a:lnTo>
                  <a:pt x="8640763" y="4500563"/>
                </a:lnTo>
                <a:lnTo>
                  <a:pt x="1439863" y="4500563"/>
                </a:lnTo>
                <a:lnTo>
                  <a:pt x="1439863" y="5221288"/>
                </a:lnTo>
                <a:lnTo>
                  <a:pt x="0" y="52212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pic>
        <p:nvPicPr>
          <p:cNvPr id="7" name="Obraz 6" descr="Fundusze Europejskie">
            <a:extLst>
              <a:ext uri="{FF2B5EF4-FFF2-40B4-BE49-F238E27FC236}">
                <a16:creationId xmlns:a16="http://schemas.microsoft.com/office/drawing/2014/main" id="{3B4B8A84-3D08-244B-BF5B-6E361D1A74B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975" y="4500563"/>
            <a:ext cx="3959225" cy="72009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C3C397EF-E780-3941-A190-8FF660EE9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5750" y="5593629"/>
            <a:ext cx="7559675" cy="705572"/>
          </a:xfrm>
        </p:spPr>
        <p:txBody>
          <a:bodyPr/>
          <a:lstStyle/>
          <a:p>
            <a:r>
              <a:rPr lang="pl-PL" dirty="0"/>
              <a:t>Kliknij, aby edytować styl</a:t>
            </a:r>
          </a:p>
        </p:txBody>
      </p:sp>
      <p:pic>
        <p:nvPicPr>
          <p:cNvPr id="13" name="Obraz 12" descr="Ciąg czterech logotypów w kolejności od lewej: 1. Fundusze Europejskie dla Pomorza, 2. Rzeczpospolita Polska, 3. Dofinansowane przez Unię Europejską, 4. Urząd Marszałkowski Województwa Pomorskiego">
            <a:extLst>
              <a:ext uri="{FF2B5EF4-FFF2-40B4-BE49-F238E27FC236}">
                <a16:creationId xmlns:a16="http://schemas.microsoft.com/office/drawing/2014/main" id="{6FCFA159-EADF-49BB-9E3A-21FD1519198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33" y="6444133"/>
            <a:ext cx="8855261" cy="828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0847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1026613" y="1973818"/>
            <a:ext cx="8639675" cy="4326381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5877" y="3059113"/>
            <a:ext cx="7920115" cy="1107677"/>
          </a:xfrm>
        </p:spPr>
        <p:txBody>
          <a:bodyPr anchor="t" anchorCtr="0">
            <a:normAutofit/>
          </a:bodyPr>
          <a:lstStyle>
            <a:lvl1pPr algn="l">
              <a:lnSpc>
                <a:spcPts val="4000"/>
              </a:lnSpc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5888" y="4861794"/>
            <a:ext cx="7920037" cy="1080000"/>
          </a:xfrm>
        </p:spPr>
        <p:txBody>
          <a:bodyPr>
            <a:normAutofit/>
          </a:bodyPr>
          <a:lstStyle>
            <a:lvl1pPr marL="0" indent="0" algn="l">
              <a:lnSpc>
                <a:spcPts val="3500"/>
              </a:lnSpc>
              <a:buNone/>
              <a:defRPr sz="2800" b="1">
                <a:solidFill>
                  <a:schemeClr val="tx2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5356" y="540402"/>
            <a:ext cx="1799844" cy="349114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endParaRPr lang="pl-PL" dirty="0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</a:extLst>
          </p:cNvPr>
          <p:cNvSpPr/>
          <p:nvPr userDrawn="1"/>
        </p:nvSpPr>
        <p:spPr>
          <a:xfrm>
            <a:off x="1" y="0"/>
            <a:ext cx="4986337" cy="26939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13" name="Obraz 12" descr="Obraz zawierający tekst&#10;&#10;Opis wygenerowany automatyczn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760" y="1973818"/>
            <a:ext cx="3959225" cy="720090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2B41AD81-079D-B212-C8B7-9A9D3BEE517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32" y="540402"/>
            <a:ext cx="1080000" cy="1080000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0A433181-6EED-44B3-4822-4AF9E6BA906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788" y="540402"/>
            <a:ext cx="1080000" cy="1080000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276322E5-6025-7EA2-67FB-9F57E921005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944" y="540402"/>
            <a:ext cx="1080000" cy="1080000"/>
          </a:xfrm>
          <a:prstGeom prst="rect">
            <a:avLst/>
          </a:prstGeom>
        </p:spPr>
      </p:pic>
      <p:pic>
        <p:nvPicPr>
          <p:cNvPr id="12" name="Obraz 11" descr="Logo rocznicowe: 25 lat Samorządu Województwa Pomorskiego.">
            <a:extLst>
              <a:ext uri="{FF2B5EF4-FFF2-40B4-BE49-F238E27FC236}">
                <a16:creationId xmlns:a16="http://schemas.microsoft.com/office/drawing/2014/main" id="{EA3EF631-4EC4-4DF9-9F29-F25B4C6AE2E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094" y="460525"/>
            <a:ext cx="2406403" cy="1171024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3FDB76B9-FC6C-44C1-A4FF-DBB958B8D7F5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33" y="6444133"/>
            <a:ext cx="8855261" cy="828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972934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pos="193">
          <p15:clr>
            <a:srgbClr val="FBAE40"/>
          </p15:clr>
        </p15:guide>
        <p15:guide id="2" orient="horz" pos="113">
          <p15:clr>
            <a:srgbClr val="FBAE40"/>
          </p15:clr>
        </p15:guide>
        <p15:guide id="3" orient="horz" pos="2381">
          <p15:clr>
            <a:srgbClr val="FBAE40"/>
          </p15:clr>
        </p15:guide>
        <p15:guide id="4" orient="horz" pos="340">
          <p15:clr>
            <a:srgbClr val="FBAE40"/>
          </p15:clr>
        </p15:guide>
        <p15:guide id="5" orient="horz" pos="567">
          <p15:clr>
            <a:srgbClr val="FBAE40"/>
          </p15:clr>
        </p15:guide>
        <p15:guide id="6" orient="horz" pos="794">
          <p15:clr>
            <a:srgbClr val="FBAE40"/>
          </p15:clr>
        </p15:guide>
        <p15:guide id="7" orient="horz" pos="1020">
          <p15:clr>
            <a:srgbClr val="FBAE40"/>
          </p15:clr>
        </p15:guide>
        <p15:guide id="8" orient="horz" pos="1247">
          <p15:clr>
            <a:srgbClr val="FBAE40"/>
          </p15:clr>
        </p15:guide>
        <p15:guide id="9" orient="horz" pos="1474">
          <p15:clr>
            <a:srgbClr val="FBAE40"/>
          </p15:clr>
        </p15:guide>
        <p15:guide id="10" orient="horz" pos="1701">
          <p15:clr>
            <a:srgbClr val="FBAE40"/>
          </p15:clr>
        </p15:guide>
        <p15:guide id="11" orient="horz" pos="1927">
          <p15:clr>
            <a:srgbClr val="FBAE40"/>
          </p15:clr>
        </p15:guide>
        <p15:guide id="12" orient="horz" pos="2154">
          <p15:clr>
            <a:srgbClr val="FBAE40"/>
          </p15:clr>
        </p15:guide>
        <p15:guide id="13" orient="horz" pos="2608">
          <p15:clr>
            <a:srgbClr val="FBAE40"/>
          </p15:clr>
        </p15:guide>
        <p15:guide id="14" orient="horz" pos="2835">
          <p15:clr>
            <a:srgbClr val="FBAE40"/>
          </p15:clr>
        </p15:guide>
        <p15:guide id="15" orient="horz" pos="3061">
          <p15:clr>
            <a:srgbClr val="FBAE40"/>
          </p15:clr>
        </p15:guide>
        <p15:guide id="16" orient="horz" pos="3288">
          <p15:clr>
            <a:srgbClr val="FBAE40"/>
          </p15:clr>
        </p15:guide>
        <p15:guide id="17" orient="horz" pos="3515">
          <p15:clr>
            <a:srgbClr val="FBAE40"/>
          </p15:clr>
        </p15:guide>
        <p15:guide id="18" orient="horz" pos="3742">
          <p15:clr>
            <a:srgbClr val="FBAE40"/>
          </p15:clr>
        </p15:guide>
        <p15:guide id="19" orient="horz" pos="3968">
          <p15:clr>
            <a:srgbClr val="FBAE40"/>
          </p15:clr>
        </p15:guide>
        <p15:guide id="20" orient="horz" pos="4195">
          <p15:clr>
            <a:srgbClr val="FBAE40"/>
          </p15:clr>
        </p15:guide>
        <p15:guide id="21" orient="horz" pos="4422">
          <p15:clr>
            <a:srgbClr val="FBAE40"/>
          </p15:clr>
        </p15:guide>
        <p15:guide id="22" orient="horz" pos="4649">
          <p15:clr>
            <a:srgbClr val="FBAE40"/>
          </p15:clr>
        </p15:guide>
        <p15:guide id="23" pos="419">
          <p15:clr>
            <a:srgbClr val="FBAE40"/>
          </p15:clr>
        </p15:guide>
        <p15:guide id="24" pos="646">
          <p15:clr>
            <a:srgbClr val="FBAE40"/>
          </p15:clr>
        </p15:guide>
        <p15:guide id="25" pos="873">
          <p15:clr>
            <a:srgbClr val="FBAE40"/>
          </p15:clr>
        </p15:guide>
        <p15:guide id="26" pos="1100">
          <p15:clr>
            <a:srgbClr val="FBAE40"/>
          </p15:clr>
        </p15:guide>
        <p15:guide id="27" pos="1327">
          <p15:clr>
            <a:srgbClr val="FBAE40"/>
          </p15:clr>
        </p15:guide>
        <p15:guide id="28" pos="1553">
          <p15:clr>
            <a:srgbClr val="FBAE40"/>
          </p15:clr>
        </p15:guide>
        <p15:guide id="29" pos="1780">
          <p15:clr>
            <a:srgbClr val="FBAE40"/>
          </p15:clr>
        </p15:guide>
        <p15:guide id="30" pos="2007">
          <p15:clr>
            <a:srgbClr val="FBAE40"/>
          </p15:clr>
        </p15:guide>
        <p15:guide id="31" pos="2234">
          <p15:clr>
            <a:srgbClr val="FBAE40"/>
          </p15:clr>
        </p15:guide>
        <p15:guide id="32" pos="2460">
          <p15:clr>
            <a:srgbClr val="FBAE40"/>
          </p15:clr>
        </p15:guide>
        <p15:guide id="33" pos="2687">
          <p15:clr>
            <a:srgbClr val="FBAE40"/>
          </p15:clr>
        </p15:guide>
        <p15:guide id="34" pos="2914">
          <p15:clr>
            <a:srgbClr val="FBAE40"/>
          </p15:clr>
        </p15:guide>
        <p15:guide id="35" pos="3141">
          <p15:clr>
            <a:srgbClr val="FBAE40"/>
          </p15:clr>
        </p15:guide>
        <p15:guide id="36" pos="3368">
          <p15:clr>
            <a:srgbClr val="FBAE40"/>
          </p15:clr>
        </p15:guide>
        <p15:guide id="37" pos="3594">
          <p15:clr>
            <a:srgbClr val="FBAE40"/>
          </p15:clr>
        </p15:guide>
        <p15:guide id="38" pos="3821">
          <p15:clr>
            <a:srgbClr val="FBAE40"/>
          </p15:clr>
        </p15:guide>
        <p15:guide id="39" pos="4048">
          <p15:clr>
            <a:srgbClr val="FBAE40"/>
          </p15:clr>
        </p15:guide>
        <p15:guide id="40" pos="4275">
          <p15:clr>
            <a:srgbClr val="FBAE40"/>
          </p15:clr>
        </p15:guide>
        <p15:guide id="41" pos="4501">
          <p15:clr>
            <a:srgbClr val="FBAE40"/>
          </p15:clr>
        </p15:guide>
        <p15:guide id="42" pos="4728">
          <p15:clr>
            <a:srgbClr val="FBAE40"/>
          </p15:clr>
        </p15:guide>
        <p15:guide id="43" pos="4955">
          <p15:clr>
            <a:srgbClr val="FBAE40"/>
          </p15:clr>
        </p15:guide>
        <p15:guide id="44" pos="5182">
          <p15:clr>
            <a:srgbClr val="FBAE40"/>
          </p15:clr>
        </p15:guide>
        <p15:guide id="45" pos="5408">
          <p15:clr>
            <a:srgbClr val="FBAE40"/>
          </p15:clr>
        </p15:guide>
        <p15:guide id="46" pos="5635">
          <p15:clr>
            <a:srgbClr val="FBAE40"/>
          </p15:clr>
        </p15:guide>
        <p15:guide id="47" pos="5862">
          <p15:clr>
            <a:srgbClr val="FBAE40"/>
          </p15:clr>
        </p15:guide>
        <p15:guide id="48" pos="6089">
          <p15:clr>
            <a:srgbClr val="FBAE40"/>
          </p15:clr>
        </p15:guide>
        <p15:guide id="49" pos="6316">
          <p15:clr>
            <a:srgbClr val="FBAE40"/>
          </p15:clr>
        </p15:guide>
        <p15:guide id="50" pos="654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sia 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1025525" y="1983572"/>
            <a:ext cx="8640763" cy="4316627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4986337" cy="26939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13" name="Obraz 12" descr="Tekst: Fundusze Europejsk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25" y="1983572"/>
            <a:ext cx="3959225" cy="7200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5877" y="3070227"/>
            <a:ext cx="7920115" cy="1087764"/>
          </a:xfrm>
        </p:spPr>
        <p:txBody>
          <a:bodyPr anchor="t" anchorCtr="0">
            <a:normAutofit/>
          </a:bodyPr>
          <a:lstStyle>
            <a:lvl1pPr algn="l">
              <a:lnSpc>
                <a:spcPts val="4000"/>
              </a:lnSpc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5888" y="4861794"/>
            <a:ext cx="7920037" cy="1080000"/>
          </a:xfrm>
        </p:spPr>
        <p:txBody>
          <a:bodyPr>
            <a:normAutofit/>
          </a:bodyPr>
          <a:lstStyle>
            <a:lvl1pPr marL="0" indent="0" algn="l">
              <a:lnSpc>
                <a:spcPts val="3500"/>
              </a:lnSpc>
              <a:buNone/>
              <a:defRPr sz="2800" b="1">
                <a:solidFill>
                  <a:schemeClr val="tx2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039E0742-6ADE-F448-8437-7F591E1D07F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57" y="1244366"/>
            <a:ext cx="381000" cy="381000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F60567DB-D582-D44E-A6AD-12B2B5F1FE7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250" y="545866"/>
            <a:ext cx="381000" cy="381000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39EEE39C-033E-F640-8C4C-E23D91BEA33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511" y="1244366"/>
            <a:ext cx="381000" cy="381000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C169AC8E-96EA-1048-803E-97D6CEE5E10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786" y="538288"/>
            <a:ext cx="381000" cy="381000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D5D90F56-CFD2-1A40-B479-B556FC2D370D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25" y="545866"/>
            <a:ext cx="381000" cy="381000"/>
          </a:xfrm>
          <a:prstGeom prst="rect">
            <a:avLst/>
          </a:prstGeom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id="{48E96C1A-FA5C-A24F-9872-8608B9B3BC4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293" y="1254829"/>
            <a:ext cx="381000" cy="381000"/>
          </a:xfrm>
          <a:prstGeom prst="rect">
            <a:avLst/>
          </a:prstGeom>
        </p:spPr>
      </p:pic>
      <p:pic>
        <p:nvPicPr>
          <p:cNvPr id="27" name="Obraz 26">
            <a:extLst>
              <a:ext uri="{FF2B5EF4-FFF2-40B4-BE49-F238E27FC236}">
                <a16:creationId xmlns:a16="http://schemas.microsoft.com/office/drawing/2014/main" id="{28B2440F-CBE5-784D-ADC8-E797F64F472B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543567"/>
            <a:ext cx="381000" cy="381000"/>
          </a:xfrm>
          <a:prstGeom prst="rect">
            <a:avLst/>
          </a:prstGeom>
        </p:spPr>
      </p:pic>
      <p:pic>
        <p:nvPicPr>
          <p:cNvPr id="29" name="Obraz 28">
            <a:extLst>
              <a:ext uri="{FF2B5EF4-FFF2-40B4-BE49-F238E27FC236}">
                <a16:creationId xmlns:a16="http://schemas.microsoft.com/office/drawing/2014/main" id="{1C717A0E-10D0-FA43-BF65-49909BDCEAFA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018" y="535269"/>
            <a:ext cx="381000" cy="381000"/>
          </a:xfrm>
          <a:prstGeom prst="rect">
            <a:avLst/>
          </a:prstGeom>
        </p:spPr>
      </p:pic>
      <p:pic>
        <p:nvPicPr>
          <p:cNvPr id="31" name="Obraz 30">
            <a:extLst>
              <a:ext uri="{FF2B5EF4-FFF2-40B4-BE49-F238E27FC236}">
                <a16:creationId xmlns:a16="http://schemas.microsoft.com/office/drawing/2014/main" id="{A2891D6F-956C-9342-B2BB-C701A5BC5154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256" y="531095"/>
            <a:ext cx="381000" cy="381000"/>
          </a:xfrm>
          <a:prstGeom prst="rect">
            <a:avLst/>
          </a:prstGeom>
        </p:spPr>
      </p:pic>
      <p:pic>
        <p:nvPicPr>
          <p:cNvPr id="33" name="Obraz 32">
            <a:extLst>
              <a:ext uri="{FF2B5EF4-FFF2-40B4-BE49-F238E27FC236}">
                <a16:creationId xmlns:a16="http://schemas.microsoft.com/office/drawing/2014/main" id="{7DE0C268-A93E-1C47-9AA3-10F1F10D0971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802" y="1251987"/>
            <a:ext cx="381000" cy="381000"/>
          </a:xfrm>
          <a:prstGeom prst="rect">
            <a:avLst/>
          </a:prstGeom>
        </p:spPr>
      </p:pic>
      <p:pic>
        <p:nvPicPr>
          <p:cNvPr id="35" name="Obraz 34">
            <a:extLst>
              <a:ext uri="{FF2B5EF4-FFF2-40B4-BE49-F238E27FC236}">
                <a16:creationId xmlns:a16="http://schemas.microsoft.com/office/drawing/2014/main" id="{45508241-FE91-D847-8686-4F72BD314220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613" y="1250549"/>
            <a:ext cx="381000" cy="381000"/>
          </a:xfrm>
          <a:prstGeom prst="rect">
            <a:avLst/>
          </a:prstGeom>
        </p:spPr>
      </p:pic>
      <p:pic>
        <p:nvPicPr>
          <p:cNvPr id="37" name="Obraz 36">
            <a:extLst>
              <a:ext uri="{FF2B5EF4-FFF2-40B4-BE49-F238E27FC236}">
                <a16:creationId xmlns:a16="http://schemas.microsoft.com/office/drawing/2014/main" id="{EB9A3203-260A-FA4A-9526-A6276A5756DA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1250549"/>
            <a:ext cx="381000" cy="381000"/>
          </a:xfrm>
          <a:prstGeom prst="rect">
            <a:avLst/>
          </a:prstGeom>
        </p:spPr>
      </p:pic>
      <p:pic>
        <p:nvPicPr>
          <p:cNvPr id="24" name="Obraz 23" descr="Ciąg 4 logotypów: Fundusze Europejskie dla Pomorza, Rzeczpospolita Polska, Dofinansowane przez Unię Europejską, Urząd Marszałkowski Województwa Pomorskiego">
            <a:extLst>
              <a:ext uri="{FF2B5EF4-FFF2-40B4-BE49-F238E27FC236}">
                <a16:creationId xmlns:a16="http://schemas.microsoft.com/office/drawing/2014/main" id="{435F0698-B762-4CA8-B4E7-F5A604257866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33" y="6444133"/>
            <a:ext cx="8855261" cy="828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270476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pos="193">
          <p15:clr>
            <a:srgbClr val="FBAE40"/>
          </p15:clr>
        </p15:guide>
        <p15:guide id="2" orient="horz" pos="113">
          <p15:clr>
            <a:srgbClr val="FBAE40"/>
          </p15:clr>
        </p15:guide>
        <p15:guide id="3" orient="horz" pos="2381">
          <p15:clr>
            <a:srgbClr val="FBAE40"/>
          </p15:clr>
        </p15:guide>
        <p15:guide id="4" orient="horz" pos="340">
          <p15:clr>
            <a:srgbClr val="FBAE40"/>
          </p15:clr>
        </p15:guide>
        <p15:guide id="5" orient="horz" pos="567">
          <p15:clr>
            <a:srgbClr val="FBAE40"/>
          </p15:clr>
        </p15:guide>
        <p15:guide id="6" orient="horz" pos="794">
          <p15:clr>
            <a:srgbClr val="FBAE40"/>
          </p15:clr>
        </p15:guide>
        <p15:guide id="7" orient="horz" pos="1020">
          <p15:clr>
            <a:srgbClr val="FBAE40"/>
          </p15:clr>
        </p15:guide>
        <p15:guide id="8" orient="horz" pos="1247">
          <p15:clr>
            <a:srgbClr val="FBAE40"/>
          </p15:clr>
        </p15:guide>
        <p15:guide id="9" orient="horz" pos="1474">
          <p15:clr>
            <a:srgbClr val="FBAE40"/>
          </p15:clr>
        </p15:guide>
        <p15:guide id="10" orient="horz" pos="1701">
          <p15:clr>
            <a:srgbClr val="FBAE40"/>
          </p15:clr>
        </p15:guide>
        <p15:guide id="11" orient="horz" pos="1927">
          <p15:clr>
            <a:srgbClr val="FBAE40"/>
          </p15:clr>
        </p15:guide>
        <p15:guide id="12" orient="horz" pos="2154">
          <p15:clr>
            <a:srgbClr val="FBAE40"/>
          </p15:clr>
        </p15:guide>
        <p15:guide id="13" orient="horz" pos="2608">
          <p15:clr>
            <a:srgbClr val="FBAE40"/>
          </p15:clr>
        </p15:guide>
        <p15:guide id="14" orient="horz" pos="2835">
          <p15:clr>
            <a:srgbClr val="FBAE40"/>
          </p15:clr>
        </p15:guide>
        <p15:guide id="15" orient="horz" pos="3061">
          <p15:clr>
            <a:srgbClr val="FBAE40"/>
          </p15:clr>
        </p15:guide>
        <p15:guide id="16" orient="horz" pos="3288">
          <p15:clr>
            <a:srgbClr val="FBAE40"/>
          </p15:clr>
        </p15:guide>
        <p15:guide id="17" orient="horz" pos="3515">
          <p15:clr>
            <a:srgbClr val="FBAE40"/>
          </p15:clr>
        </p15:guide>
        <p15:guide id="18" orient="horz" pos="3742">
          <p15:clr>
            <a:srgbClr val="FBAE40"/>
          </p15:clr>
        </p15:guide>
        <p15:guide id="19" orient="horz" pos="3968">
          <p15:clr>
            <a:srgbClr val="FBAE40"/>
          </p15:clr>
        </p15:guide>
        <p15:guide id="20" orient="horz" pos="4195">
          <p15:clr>
            <a:srgbClr val="FBAE40"/>
          </p15:clr>
        </p15:guide>
        <p15:guide id="21" orient="horz" pos="4422">
          <p15:clr>
            <a:srgbClr val="FBAE40"/>
          </p15:clr>
        </p15:guide>
        <p15:guide id="22" orient="horz" pos="4649">
          <p15:clr>
            <a:srgbClr val="FBAE40"/>
          </p15:clr>
        </p15:guide>
        <p15:guide id="23" pos="419">
          <p15:clr>
            <a:srgbClr val="FBAE40"/>
          </p15:clr>
        </p15:guide>
        <p15:guide id="24" pos="646">
          <p15:clr>
            <a:srgbClr val="FBAE40"/>
          </p15:clr>
        </p15:guide>
        <p15:guide id="25" pos="873">
          <p15:clr>
            <a:srgbClr val="FBAE40"/>
          </p15:clr>
        </p15:guide>
        <p15:guide id="26" pos="1100">
          <p15:clr>
            <a:srgbClr val="FBAE40"/>
          </p15:clr>
        </p15:guide>
        <p15:guide id="27" pos="1327">
          <p15:clr>
            <a:srgbClr val="FBAE40"/>
          </p15:clr>
        </p15:guide>
        <p15:guide id="28" pos="1553">
          <p15:clr>
            <a:srgbClr val="FBAE40"/>
          </p15:clr>
        </p15:guide>
        <p15:guide id="29" pos="1780">
          <p15:clr>
            <a:srgbClr val="FBAE40"/>
          </p15:clr>
        </p15:guide>
        <p15:guide id="30" pos="2007">
          <p15:clr>
            <a:srgbClr val="FBAE40"/>
          </p15:clr>
        </p15:guide>
        <p15:guide id="31" pos="2234">
          <p15:clr>
            <a:srgbClr val="FBAE40"/>
          </p15:clr>
        </p15:guide>
        <p15:guide id="32" pos="2460">
          <p15:clr>
            <a:srgbClr val="FBAE40"/>
          </p15:clr>
        </p15:guide>
        <p15:guide id="33" pos="2687">
          <p15:clr>
            <a:srgbClr val="FBAE40"/>
          </p15:clr>
        </p15:guide>
        <p15:guide id="34" pos="2914">
          <p15:clr>
            <a:srgbClr val="FBAE40"/>
          </p15:clr>
        </p15:guide>
        <p15:guide id="35" pos="3141">
          <p15:clr>
            <a:srgbClr val="FBAE40"/>
          </p15:clr>
        </p15:guide>
        <p15:guide id="36" pos="3368">
          <p15:clr>
            <a:srgbClr val="FBAE40"/>
          </p15:clr>
        </p15:guide>
        <p15:guide id="37" pos="3594">
          <p15:clr>
            <a:srgbClr val="FBAE40"/>
          </p15:clr>
        </p15:guide>
        <p15:guide id="38" pos="3821">
          <p15:clr>
            <a:srgbClr val="FBAE40"/>
          </p15:clr>
        </p15:guide>
        <p15:guide id="39" pos="4048">
          <p15:clr>
            <a:srgbClr val="FBAE40"/>
          </p15:clr>
        </p15:guide>
        <p15:guide id="40" pos="4275">
          <p15:clr>
            <a:srgbClr val="FBAE40"/>
          </p15:clr>
        </p15:guide>
        <p15:guide id="41" pos="4501">
          <p15:clr>
            <a:srgbClr val="FBAE40"/>
          </p15:clr>
        </p15:guide>
        <p15:guide id="42" pos="4728">
          <p15:clr>
            <a:srgbClr val="FBAE40"/>
          </p15:clr>
        </p15:guide>
        <p15:guide id="43" pos="4955">
          <p15:clr>
            <a:srgbClr val="FBAE40"/>
          </p15:clr>
        </p15:guide>
        <p15:guide id="44" pos="5182">
          <p15:clr>
            <a:srgbClr val="FBAE40"/>
          </p15:clr>
        </p15:guide>
        <p15:guide id="45" pos="5408">
          <p15:clr>
            <a:srgbClr val="FBAE40"/>
          </p15:clr>
        </p15:guide>
        <p15:guide id="46" pos="5635">
          <p15:clr>
            <a:srgbClr val="FBAE40"/>
          </p15:clr>
        </p15:guide>
        <p15:guide id="47" pos="5862">
          <p15:clr>
            <a:srgbClr val="FBAE40"/>
          </p15:clr>
        </p15:guide>
        <p15:guide id="48" pos="6089">
          <p15:clr>
            <a:srgbClr val="FBAE40"/>
          </p15:clr>
        </p15:guide>
        <p15:guide id="49" pos="6316">
          <p15:clr>
            <a:srgbClr val="FBAE40"/>
          </p15:clr>
        </p15:guide>
        <p15:guide id="50" pos="6542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owy (krótk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ymbol zastępczy obrazu 16">
            <a:extLst>
              <a:ext uri="{FF2B5EF4-FFF2-40B4-BE49-F238E27FC236}">
                <a16:creationId xmlns:a16="http://schemas.microsoft.com/office/drawing/2014/main" id="{69383BDA-94B1-6FB6-27E3-0CC3DEDF5AF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784975" cy="5221288"/>
          </a:xfrm>
          <a:custGeom>
            <a:avLst/>
            <a:gdLst>
              <a:gd name="connsiteX0" fmla="*/ 0 w 6784975"/>
              <a:gd name="connsiteY0" fmla="*/ 0 h 5221288"/>
              <a:gd name="connsiteX1" fmla="*/ 6784975 w 6784975"/>
              <a:gd name="connsiteY1" fmla="*/ 0 h 5221288"/>
              <a:gd name="connsiteX2" fmla="*/ 6784975 w 6784975"/>
              <a:gd name="connsiteY2" fmla="*/ 4500563 h 5221288"/>
              <a:gd name="connsiteX3" fmla="*/ 2825750 w 6784975"/>
              <a:gd name="connsiteY3" fmla="*/ 4500563 h 5221288"/>
              <a:gd name="connsiteX4" fmla="*/ 2825750 w 6784975"/>
              <a:gd name="connsiteY4" fmla="*/ 5221288 h 5221288"/>
              <a:gd name="connsiteX5" fmla="*/ 0 w 6784975"/>
              <a:gd name="connsiteY5" fmla="*/ 5221288 h 5221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84975" h="5221288">
                <a:moveTo>
                  <a:pt x="0" y="0"/>
                </a:moveTo>
                <a:lnTo>
                  <a:pt x="6784975" y="0"/>
                </a:lnTo>
                <a:lnTo>
                  <a:pt x="6784975" y="4500563"/>
                </a:lnTo>
                <a:lnTo>
                  <a:pt x="2825750" y="4500563"/>
                </a:lnTo>
                <a:lnTo>
                  <a:pt x="2825750" y="5221288"/>
                </a:lnTo>
                <a:lnTo>
                  <a:pt x="0" y="52212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 dirty="0"/>
              <a:t>Kliknij ikonę, aby dodać obraz</a:t>
            </a: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38965D1A-9BC8-2AB7-6B73-C2BBDA5D66AA}"/>
              </a:ext>
            </a:extLst>
          </p:cNvPr>
          <p:cNvSpPr/>
          <p:nvPr userDrawn="1"/>
        </p:nvSpPr>
        <p:spPr>
          <a:xfrm>
            <a:off x="2825750" y="4500563"/>
            <a:ext cx="6840538" cy="17996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72808" y="5579563"/>
            <a:ext cx="6133117" cy="648546"/>
          </a:xfrm>
        </p:spPr>
        <p:txBody>
          <a:bodyPr anchor="t" anchorCtr="0">
            <a:normAutofit/>
          </a:bodyPr>
          <a:lstStyle>
            <a:lvl1pPr algn="l">
              <a:lnSpc>
                <a:spcPts val="3500"/>
              </a:lnSpc>
              <a:defRPr sz="2800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6444" y="539750"/>
            <a:ext cx="1799844" cy="366725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endParaRPr lang="pl-PL" dirty="0"/>
          </a:p>
        </p:txBody>
      </p:sp>
      <p:pic>
        <p:nvPicPr>
          <p:cNvPr id="18" name="Obraz 17" descr="Obraz zawierający tekst&#10;&#10;Opis wygenerowany automatycznie">
            <a:extLst>
              <a:ext uri="{FF2B5EF4-FFF2-40B4-BE49-F238E27FC236}">
                <a16:creationId xmlns:a16="http://schemas.microsoft.com/office/drawing/2014/main" id="{EB4DB370-BCB9-D1E9-5613-5A9DCA5F31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750" y="4500563"/>
            <a:ext cx="3959225" cy="720090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0CF3E933-1DA6-403F-9323-5B318B99433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33" y="6444133"/>
            <a:ext cx="8855261" cy="828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298588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pos="192">
          <p15:clr>
            <a:srgbClr val="FBAE40"/>
          </p15:clr>
        </p15:guide>
        <p15:guide id="2" orient="horz" pos="113">
          <p15:clr>
            <a:srgbClr val="FBAE40"/>
          </p15:clr>
        </p15:guide>
        <p15:guide id="3" orient="horz" pos="2381">
          <p15:clr>
            <a:srgbClr val="FBAE40"/>
          </p15:clr>
        </p15:guide>
        <p15:guide id="4" orient="horz" pos="340">
          <p15:clr>
            <a:srgbClr val="FBAE40"/>
          </p15:clr>
        </p15:guide>
        <p15:guide id="5" orient="horz" pos="567">
          <p15:clr>
            <a:srgbClr val="FBAE40"/>
          </p15:clr>
        </p15:guide>
        <p15:guide id="6" orient="horz" pos="794">
          <p15:clr>
            <a:srgbClr val="FBAE40"/>
          </p15:clr>
        </p15:guide>
        <p15:guide id="7" orient="horz" pos="1020">
          <p15:clr>
            <a:srgbClr val="FBAE40"/>
          </p15:clr>
        </p15:guide>
        <p15:guide id="8" orient="horz" pos="1247">
          <p15:clr>
            <a:srgbClr val="FBAE40"/>
          </p15:clr>
        </p15:guide>
        <p15:guide id="9" orient="horz" pos="1474">
          <p15:clr>
            <a:srgbClr val="FBAE40"/>
          </p15:clr>
        </p15:guide>
        <p15:guide id="10" orient="horz" pos="1701">
          <p15:clr>
            <a:srgbClr val="FBAE40"/>
          </p15:clr>
        </p15:guide>
        <p15:guide id="11" orient="horz" pos="1927">
          <p15:clr>
            <a:srgbClr val="FBAE40"/>
          </p15:clr>
        </p15:guide>
        <p15:guide id="12" orient="horz" pos="2154">
          <p15:clr>
            <a:srgbClr val="FBAE40"/>
          </p15:clr>
        </p15:guide>
        <p15:guide id="13" orient="horz" pos="2608">
          <p15:clr>
            <a:srgbClr val="FBAE40"/>
          </p15:clr>
        </p15:guide>
        <p15:guide id="14" orient="horz" pos="2835">
          <p15:clr>
            <a:srgbClr val="FBAE40"/>
          </p15:clr>
        </p15:guide>
        <p15:guide id="15" orient="horz" pos="3061">
          <p15:clr>
            <a:srgbClr val="FBAE40"/>
          </p15:clr>
        </p15:guide>
        <p15:guide id="16" orient="horz" pos="3288">
          <p15:clr>
            <a:srgbClr val="FBAE40"/>
          </p15:clr>
        </p15:guide>
        <p15:guide id="17" orient="horz" pos="3515">
          <p15:clr>
            <a:srgbClr val="FBAE40"/>
          </p15:clr>
        </p15:guide>
        <p15:guide id="18" orient="horz" pos="3742">
          <p15:clr>
            <a:srgbClr val="FBAE40"/>
          </p15:clr>
        </p15:guide>
        <p15:guide id="19" orient="horz" pos="3968">
          <p15:clr>
            <a:srgbClr val="FBAE40"/>
          </p15:clr>
        </p15:guide>
        <p15:guide id="20" orient="horz" pos="4195">
          <p15:clr>
            <a:srgbClr val="FBAE40"/>
          </p15:clr>
        </p15:guide>
        <p15:guide id="21" orient="horz" pos="4422">
          <p15:clr>
            <a:srgbClr val="FBAE40"/>
          </p15:clr>
        </p15:guide>
        <p15:guide id="22" orient="horz" pos="4649">
          <p15:clr>
            <a:srgbClr val="FBAE40"/>
          </p15:clr>
        </p15:guide>
        <p15:guide id="23" pos="419">
          <p15:clr>
            <a:srgbClr val="FBAE40"/>
          </p15:clr>
        </p15:guide>
        <p15:guide id="24" pos="646">
          <p15:clr>
            <a:srgbClr val="FBAE40"/>
          </p15:clr>
        </p15:guide>
        <p15:guide id="25" pos="873">
          <p15:clr>
            <a:srgbClr val="FBAE40"/>
          </p15:clr>
        </p15:guide>
        <p15:guide id="26" pos="1100">
          <p15:clr>
            <a:srgbClr val="FBAE40"/>
          </p15:clr>
        </p15:guide>
        <p15:guide id="27" pos="1327">
          <p15:clr>
            <a:srgbClr val="FBAE40"/>
          </p15:clr>
        </p15:guide>
        <p15:guide id="28" pos="1553">
          <p15:clr>
            <a:srgbClr val="FBAE40"/>
          </p15:clr>
        </p15:guide>
        <p15:guide id="29" pos="1780">
          <p15:clr>
            <a:srgbClr val="FBAE40"/>
          </p15:clr>
        </p15:guide>
        <p15:guide id="30" pos="2007">
          <p15:clr>
            <a:srgbClr val="FBAE40"/>
          </p15:clr>
        </p15:guide>
        <p15:guide id="31" pos="2234">
          <p15:clr>
            <a:srgbClr val="FBAE40"/>
          </p15:clr>
        </p15:guide>
        <p15:guide id="32" pos="2460">
          <p15:clr>
            <a:srgbClr val="FBAE40"/>
          </p15:clr>
        </p15:guide>
        <p15:guide id="33" pos="2687">
          <p15:clr>
            <a:srgbClr val="FBAE40"/>
          </p15:clr>
        </p15:guide>
        <p15:guide id="34" pos="2914">
          <p15:clr>
            <a:srgbClr val="FBAE40"/>
          </p15:clr>
        </p15:guide>
        <p15:guide id="35" pos="3141">
          <p15:clr>
            <a:srgbClr val="FBAE40"/>
          </p15:clr>
        </p15:guide>
        <p15:guide id="36" pos="3368">
          <p15:clr>
            <a:srgbClr val="FBAE40"/>
          </p15:clr>
        </p15:guide>
        <p15:guide id="37" pos="3594">
          <p15:clr>
            <a:srgbClr val="FBAE40"/>
          </p15:clr>
        </p15:guide>
        <p15:guide id="38" pos="3821">
          <p15:clr>
            <a:srgbClr val="FBAE40"/>
          </p15:clr>
        </p15:guide>
        <p15:guide id="39" pos="4048">
          <p15:clr>
            <a:srgbClr val="FBAE40"/>
          </p15:clr>
        </p15:guide>
        <p15:guide id="40" pos="4275">
          <p15:clr>
            <a:srgbClr val="FBAE40"/>
          </p15:clr>
        </p15:guide>
        <p15:guide id="41" pos="4501">
          <p15:clr>
            <a:srgbClr val="FBAE40"/>
          </p15:clr>
        </p15:guide>
        <p15:guide id="42" pos="4728">
          <p15:clr>
            <a:srgbClr val="FBAE40"/>
          </p15:clr>
        </p15:guide>
        <p15:guide id="43" pos="4955">
          <p15:clr>
            <a:srgbClr val="FBAE40"/>
          </p15:clr>
        </p15:guide>
        <p15:guide id="44" pos="5182">
          <p15:clr>
            <a:srgbClr val="FBAE40"/>
          </p15:clr>
        </p15:guide>
        <p15:guide id="45" pos="5408">
          <p15:clr>
            <a:srgbClr val="FBAE40"/>
          </p15:clr>
        </p15:guide>
        <p15:guide id="46" pos="5635">
          <p15:clr>
            <a:srgbClr val="FBAE40"/>
          </p15:clr>
        </p15:guide>
        <p15:guide id="47" pos="5862">
          <p15:clr>
            <a:srgbClr val="FBAE40"/>
          </p15:clr>
        </p15:guide>
        <p15:guide id="48" pos="6089">
          <p15:clr>
            <a:srgbClr val="FBAE40"/>
          </p15:clr>
        </p15:guide>
        <p15:guide id="49" pos="6316">
          <p15:clr>
            <a:srgbClr val="FBAE40"/>
          </p15:clr>
        </p15:guide>
        <p15:guide id="50" pos="6542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:a16="http://schemas.microsoft.com/office/drawing/2014/main" id="{0D1F565A-4734-6B49-4F72-233C397DE031}"/>
              </a:ext>
            </a:extLst>
          </p:cNvPr>
          <p:cNvSpPr/>
          <p:nvPr userDrawn="1"/>
        </p:nvSpPr>
        <p:spPr>
          <a:xfrm>
            <a:off x="2825749" y="4500563"/>
            <a:ext cx="7196139" cy="215959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9" name="Symbol zastępczy obrazu 8">
            <a:extLst>
              <a:ext uri="{FF2B5EF4-FFF2-40B4-BE49-F238E27FC236}">
                <a16:creationId xmlns:a16="http://schemas.microsoft.com/office/drawing/2014/main" id="{12E8330A-FFD8-2BBA-E745-7200C0738BE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9925" y="0"/>
            <a:ext cx="6835775" cy="4859338"/>
          </a:xfrm>
          <a:custGeom>
            <a:avLst/>
            <a:gdLst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775 w 6835775"/>
              <a:gd name="connsiteY2" fmla="*/ 4500563 h 4859338"/>
              <a:gd name="connsiteX3" fmla="*/ 2155824 w 6835775"/>
              <a:gd name="connsiteY3" fmla="*/ 4500563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35775" h="4859338">
                <a:moveTo>
                  <a:pt x="0" y="0"/>
                </a:moveTo>
                <a:lnTo>
                  <a:pt x="6835775" y="0"/>
                </a:lnTo>
                <a:lnTo>
                  <a:pt x="6835775" y="4500563"/>
                </a:lnTo>
                <a:lnTo>
                  <a:pt x="2155824" y="4500563"/>
                </a:lnTo>
                <a:lnTo>
                  <a:pt x="2155824" y="4859338"/>
                </a:lnTo>
                <a:lnTo>
                  <a:pt x="0" y="485933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 dirty="0"/>
              <a:t>Kliknij ikonę, aby dodać obraz</a:t>
            </a: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7BF7E1EF-0AB1-F3B1-F5CD-6A2AA3056193}"/>
              </a:ext>
            </a:extLst>
          </p:cNvPr>
          <p:cNvSpPr/>
          <p:nvPr userDrawn="1"/>
        </p:nvSpPr>
        <p:spPr>
          <a:xfrm>
            <a:off x="3905250" y="4500562"/>
            <a:ext cx="3600449" cy="359395"/>
          </a:xfrm>
          <a:prstGeom prst="rect">
            <a:avLst/>
          </a:prstGeom>
          <a:solidFill>
            <a:srgbClr val="005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03E2C530-5988-0861-50D8-1C7FE1662A60}"/>
              </a:ext>
            </a:extLst>
          </p:cNvPr>
          <p:cNvSpPr/>
          <p:nvPr userDrawn="1"/>
        </p:nvSpPr>
        <p:spPr>
          <a:xfrm>
            <a:off x="2825751" y="4500561"/>
            <a:ext cx="1079500" cy="3587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86113" y="5195719"/>
            <a:ext cx="6480176" cy="1320421"/>
          </a:xfrm>
        </p:spPr>
        <p:txBody>
          <a:bodyPr anchor="t" anchorCtr="0">
            <a:normAutofit/>
          </a:bodyPr>
          <a:lstStyle>
            <a:lvl1pPr algn="l">
              <a:lnSpc>
                <a:spcPts val="3500"/>
              </a:lnSpc>
              <a:defRPr sz="2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2377335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>
        <p15:guide id="1" pos="193">
          <p15:clr>
            <a:srgbClr val="FBAE40"/>
          </p15:clr>
        </p15:guide>
        <p15:guide id="2" orient="horz" pos="113">
          <p15:clr>
            <a:srgbClr val="FBAE40"/>
          </p15:clr>
        </p15:guide>
        <p15:guide id="3" orient="horz" pos="2381">
          <p15:clr>
            <a:srgbClr val="FBAE40"/>
          </p15:clr>
        </p15:guide>
        <p15:guide id="4" orient="horz" pos="340">
          <p15:clr>
            <a:srgbClr val="FBAE40"/>
          </p15:clr>
        </p15:guide>
        <p15:guide id="5" orient="horz" pos="567">
          <p15:clr>
            <a:srgbClr val="FBAE40"/>
          </p15:clr>
        </p15:guide>
        <p15:guide id="6" orient="horz" pos="794">
          <p15:clr>
            <a:srgbClr val="FBAE40"/>
          </p15:clr>
        </p15:guide>
        <p15:guide id="7" orient="horz" pos="1020">
          <p15:clr>
            <a:srgbClr val="FBAE40"/>
          </p15:clr>
        </p15:guide>
        <p15:guide id="8" orient="horz" pos="1247">
          <p15:clr>
            <a:srgbClr val="FBAE40"/>
          </p15:clr>
        </p15:guide>
        <p15:guide id="9" orient="horz" pos="1474">
          <p15:clr>
            <a:srgbClr val="FBAE40"/>
          </p15:clr>
        </p15:guide>
        <p15:guide id="10" orient="horz" pos="1701">
          <p15:clr>
            <a:srgbClr val="FBAE40"/>
          </p15:clr>
        </p15:guide>
        <p15:guide id="11" orient="horz" pos="1927">
          <p15:clr>
            <a:srgbClr val="FBAE40"/>
          </p15:clr>
        </p15:guide>
        <p15:guide id="12" orient="horz" pos="2154">
          <p15:clr>
            <a:srgbClr val="FBAE40"/>
          </p15:clr>
        </p15:guide>
        <p15:guide id="13" orient="horz" pos="2608">
          <p15:clr>
            <a:srgbClr val="FBAE40"/>
          </p15:clr>
        </p15:guide>
        <p15:guide id="14" orient="horz" pos="2835">
          <p15:clr>
            <a:srgbClr val="FBAE40"/>
          </p15:clr>
        </p15:guide>
        <p15:guide id="15" orient="horz" pos="3061">
          <p15:clr>
            <a:srgbClr val="FBAE40"/>
          </p15:clr>
        </p15:guide>
        <p15:guide id="16" orient="horz" pos="3288">
          <p15:clr>
            <a:srgbClr val="FBAE40"/>
          </p15:clr>
        </p15:guide>
        <p15:guide id="17" orient="horz" pos="3515">
          <p15:clr>
            <a:srgbClr val="FBAE40"/>
          </p15:clr>
        </p15:guide>
        <p15:guide id="18" orient="horz" pos="3742">
          <p15:clr>
            <a:srgbClr val="FBAE40"/>
          </p15:clr>
        </p15:guide>
        <p15:guide id="19" orient="horz" pos="3968">
          <p15:clr>
            <a:srgbClr val="FBAE40"/>
          </p15:clr>
        </p15:guide>
        <p15:guide id="20" orient="horz" pos="4195">
          <p15:clr>
            <a:srgbClr val="FBAE40"/>
          </p15:clr>
        </p15:guide>
        <p15:guide id="21" orient="horz" pos="4422">
          <p15:clr>
            <a:srgbClr val="FBAE40"/>
          </p15:clr>
        </p15:guide>
        <p15:guide id="22" orient="horz" pos="4649">
          <p15:clr>
            <a:srgbClr val="FBAE40"/>
          </p15:clr>
        </p15:guide>
        <p15:guide id="23" pos="419">
          <p15:clr>
            <a:srgbClr val="FBAE40"/>
          </p15:clr>
        </p15:guide>
        <p15:guide id="24" pos="646">
          <p15:clr>
            <a:srgbClr val="FBAE40"/>
          </p15:clr>
        </p15:guide>
        <p15:guide id="25" pos="873">
          <p15:clr>
            <a:srgbClr val="FBAE40"/>
          </p15:clr>
        </p15:guide>
        <p15:guide id="26" pos="1100">
          <p15:clr>
            <a:srgbClr val="FBAE40"/>
          </p15:clr>
        </p15:guide>
        <p15:guide id="27" pos="1327">
          <p15:clr>
            <a:srgbClr val="FBAE40"/>
          </p15:clr>
        </p15:guide>
        <p15:guide id="28" pos="1553">
          <p15:clr>
            <a:srgbClr val="FBAE40"/>
          </p15:clr>
        </p15:guide>
        <p15:guide id="29" pos="1780">
          <p15:clr>
            <a:srgbClr val="FBAE40"/>
          </p15:clr>
        </p15:guide>
        <p15:guide id="30" pos="2007">
          <p15:clr>
            <a:srgbClr val="FBAE40"/>
          </p15:clr>
        </p15:guide>
        <p15:guide id="31" pos="2234">
          <p15:clr>
            <a:srgbClr val="FBAE40"/>
          </p15:clr>
        </p15:guide>
        <p15:guide id="32" pos="2460">
          <p15:clr>
            <a:srgbClr val="FBAE40"/>
          </p15:clr>
        </p15:guide>
        <p15:guide id="33" pos="2687">
          <p15:clr>
            <a:srgbClr val="FBAE40"/>
          </p15:clr>
        </p15:guide>
        <p15:guide id="34" pos="2914">
          <p15:clr>
            <a:srgbClr val="FBAE40"/>
          </p15:clr>
        </p15:guide>
        <p15:guide id="35" pos="3141">
          <p15:clr>
            <a:srgbClr val="FBAE40"/>
          </p15:clr>
        </p15:guide>
        <p15:guide id="36" pos="3368">
          <p15:clr>
            <a:srgbClr val="FBAE40"/>
          </p15:clr>
        </p15:guide>
        <p15:guide id="37" pos="3594">
          <p15:clr>
            <a:srgbClr val="FBAE40"/>
          </p15:clr>
        </p15:guide>
        <p15:guide id="38" pos="3821">
          <p15:clr>
            <a:srgbClr val="FBAE40"/>
          </p15:clr>
        </p15:guide>
        <p15:guide id="39" pos="4048">
          <p15:clr>
            <a:srgbClr val="FBAE40"/>
          </p15:clr>
        </p15:guide>
        <p15:guide id="40" pos="4275">
          <p15:clr>
            <a:srgbClr val="FBAE40"/>
          </p15:clr>
        </p15:guide>
        <p15:guide id="41" pos="4501">
          <p15:clr>
            <a:srgbClr val="FBAE40"/>
          </p15:clr>
        </p15:guide>
        <p15:guide id="42" pos="4728">
          <p15:clr>
            <a:srgbClr val="FBAE40"/>
          </p15:clr>
        </p15:guide>
        <p15:guide id="43" pos="4955">
          <p15:clr>
            <a:srgbClr val="FBAE40"/>
          </p15:clr>
        </p15:guide>
        <p15:guide id="44" pos="5182">
          <p15:clr>
            <a:srgbClr val="FBAE40"/>
          </p15:clr>
        </p15:guide>
        <p15:guide id="45" pos="5408">
          <p15:clr>
            <a:srgbClr val="FBAE40"/>
          </p15:clr>
        </p15:guide>
        <p15:guide id="46" pos="5635">
          <p15:clr>
            <a:srgbClr val="FBAE40"/>
          </p15:clr>
        </p15:guide>
        <p15:guide id="47" pos="5862">
          <p15:clr>
            <a:srgbClr val="FBAE40"/>
          </p15:clr>
        </p15:guide>
        <p15:guide id="48" pos="6089">
          <p15:clr>
            <a:srgbClr val="FBAE40"/>
          </p15:clr>
        </p15:guide>
        <p15:guide id="49" pos="6316">
          <p15:clr>
            <a:srgbClr val="FBAE40"/>
          </p15:clr>
        </p15:guide>
        <p15:guide id="50" pos="6542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Kasia tytuł i merytory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5715" y="359838"/>
            <a:ext cx="8640381" cy="68369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362" y="1403573"/>
            <a:ext cx="9793088" cy="5256266"/>
          </a:xfrm>
        </p:spPr>
        <p:txBody>
          <a:bodyPr>
            <a:normAutofit/>
          </a:bodyPr>
          <a:lstStyle>
            <a:lvl1pPr marL="251986" indent="-251986">
              <a:lnSpc>
                <a:spcPct val="114000"/>
              </a:lnSpc>
              <a:spcBef>
                <a:spcPts val="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§"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5957" indent="-251986">
              <a:lnSpc>
                <a:spcPct val="114000"/>
              </a:lnSpc>
              <a:spcBef>
                <a:spcPts val="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Ø"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9929" indent="-251986">
              <a:lnSpc>
                <a:spcPct val="114000"/>
              </a:lnSpc>
              <a:spcBef>
                <a:spcPts val="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ü"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36545521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sia tytuł i dwa elementy z podpis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819" y="345258"/>
            <a:ext cx="8640381" cy="1080001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0762" y="1778358"/>
            <a:ext cx="4140000" cy="4320178"/>
          </a:xfrm>
        </p:spPr>
        <p:txBody>
          <a:bodyPr>
            <a:normAutofit/>
          </a:bodyPr>
          <a:lstStyle>
            <a:lvl1pPr marL="251986" indent="-251986"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5957" indent="-251986">
              <a:buFont typeface="Wingdings" panose="05000000000000000000" pitchFamily="2" charset="2"/>
              <a:buChar char="Ø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74CE953C-0D1D-449C-A99B-D805C859EC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90762" y="6534368"/>
            <a:ext cx="3671887" cy="575469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pl-PL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5200" y="1778358"/>
            <a:ext cx="4140000" cy="4320178"/>
          </a:xfrm>
        </p:spPr>
        <p:txBody>
          <a:bodyPr>
            <a:normAutofit/>
          </a:bodyPr>
          <a:lstStyle>
            <a:lvl1pPr marL="251986" indent="-251986" algn="l" defTabSz="1007943" rtl="0" eaLnBrk="1" latinLnBrk="0" hangingPunct="1">
              <a:lnSpc>
                <a:spcPts val="2400"/>
              </a:lnSpc>
              <a:buFont typeface="Arial" panose="020B0604020202020204" pitchFamily="34" charset="0"/>
              <a:buChar char="•"/>
              <a:defRPr lang="pl-PL" sz="2200" kern="1200" dirty="0">
                <a:solidFill>
                  <a:schemeClr val="tx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defRPr>
            </a:lvl1pPr>
            <a:lvl2pPr marL="755957" indent="-251986" algn="l" defTabSz="1007943" rtl="0" eaLnBrk="1" latinLnBrk="0" hangingPunct="1">
              <a:lnSpc>
                <a:spcPts val="2400"/>
              </a:lnSpc>
              <a:buFont typeface="Wingdings" panose="05000000000000000000" pitchFamily="2" charset="2"/>
              <a:buChar char="Ø"/>
              <a:defRPr lang="pl-PL" sz="2200" kern="1200" dirty="0">
                <a:solidFill>
                  <a:schemeClr val="tx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defRPr>
            </a:lvl2pPr>
            <a:lvl3pPr indent="-251986" algn="l" defTabSz="1007943" rtl="0" eaLnBrk="1" latinLnBrk="0" hangingPunct="1">
              <a:lnSpc>
                <a:spcPts val="2400"/>
              </a:lnSpc>
              <a:defRPr lang="pl-PL" sz="2200" kern="1200" dirty="0">
                <a:solidFill>
                  <a:schemeClr val="tx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9" name="Symbol zastępczy tekstu 8">
            <a:extLst>
              <a:ext uri="{FF2B5EF4-FFF2-40B4-BE49-F238E27FC236}">
                <a16:creationId xmlns:a16="http://schemas.microsoft.com/office/drawing/2014/main" id="{4657F920-DA82-443B-99CE-F255DB7F0F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10002" y="6570087"/>
            <a:ext cx="2590800" cy="539750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pl-PL" dirty="0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93442305"/>
      </p:ext>
    </p:extLst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sia tytuł i dwa elementy do porównan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819" y="345258"/>
            <a:ext cx="8640381" cy="1080001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0762" y="1778358"/>
            <a:ext cx="4140000" cy="4320178"/>
          </a:xfrm>
        </p:spPr>
        <p:txBody>
          <a:bodyPr>
            <a:normAutofit/>
          </a:bodyPr>
          <a:lstStyle>
            <a:lvl1pPr marL="251986" indent="-251986"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5957" indent="-251986">
              <a:buFont typeface="Wingdings" panose="05000000000000000000" pitchFamily="2" charset="2"/>
              <a:buChar char="Ø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5200" y="1778358"/>
            <a:ext cx="4140000" cy="4320178"/>
          </a:xfrm>
        </p:spPr>
        <p:txBody>
          <a:bodyPr>
            <a:normAutofit/>
          </a:bodyPr>
          <a:lstStyle>
            <a:lvl1pPr marL="251986" indent="-251986" algn="l" defTabSz="1007943" rtl="0" eaLnBrk="1" latinLnBrk="0" hangingPunct="1">
              <a:lnSpc>
                <a:spcPts val="2400"/>
              </a:lnSpc>
              <a:buFont typeface="Arial" panose="020B0604020202020204" pitchFamily="34" charset="0"/>
              <a:buChar char="•"/>
              <a:defRPr lang="pl-PL" sz="2200" kern="1200" dirty="0">
                <a:solidFill>
                  <a:schemeClr val="tx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defRPr>
            </a:lvl1pPr>
            <a:lvl2pPr marL="755957" indent="-251986" algn="l" defTabSz="1007943" rtl="0" eaLnBrk="1" latinLnBrk="0" hangingPunct="1">
              <a:lnSpc>
                <a:spcPts val="2400"/>
              </a:lnSpc>
              <a:buFont typeface="Wingdings" panose="05000000000000000000" pitchFamily="2" charset="2"/>
              <a:buChar char="Ø"/>
              <a:defRPr lang="pl-PL" sz="2200" kern="1200" dirty="0">
                <a:solidFill>
                  <a:schemeClr val="tx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defRPr>
            </a:lvl2pPr>
            <a:lvl3pPr indent="-251986" algn="l" defTabSz="1007943" rtl="0" eaLnBrk="1" latinLnBrk="0" hangingPunct="1">
              <a:lnSpc>
                <a:spcPts val="2400"/>
              </a:lnSpc>
              <a:defRPr lang="pl-PL" sz="2200" kern="1200" dirty="0">
                <a:solidFill>
                  <a:schemeClr val="tx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47227929"/>
      </p:ext>
    </p:extLst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- tytuł + zdjęcie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5906" y="899836"/>
            <a:ext cx="4320000" cy="1080001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5906" y="1979837"/>
            <a:ext cx="4320382" cy="468000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Symbol zastępczy obrazu 6">
            <a:extLst>
              <a:ext uri="{FF2B5EF4-FFF2-40B4-BE49-F238E27FC236}">
                <a16:creationId xmlns:a16="http://schemas.microsoft.com/office/drawing/2014/main" id="{E681B9F9-7BA5-2D43-A1BD-8AF5D025063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900113"/>
            <a:ext cx="4986338" cy="5759726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 dirty="0"/>
              <a:t>Kliknij ikonę, aby dodać obraz</a:t>
            </a:r>
          </a:p>
        </p:txBody>
      </p:sp>
    </p:spTree>
    <p:extLst>
      <p:ext uri="{BB962C8B-B14F-4D97-AF65-F5344CB8AC3E}">
        <p14:creationId xmlns:p14="http://schemas.microsoft.com/office/powerpoint/2010/main" val="3747922096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25525" y="1983572"/>
            <a:ext cx="8640763" cy="4316627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4986337" cy="26939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13" name="Obraz 12" descr="Fundusze Europejskie&#10;&#10;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25" y="1983572"/>
            <a:ext cx="3959225" cy="7200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5877" y="3070227"/>
            <a:ext cx="7920115" cy="1087764"/>
          </a:xfrm>
        </p:spPr>
        <p:txBody>
          <a:bodyPr anchor="t" anchorCtr="0">
            <a:normAutofit/>
          </a:bodyPr>
          <a:lstStyle>
            <a:lvl1pPr algn="l">
              <a:lnSpc>
                <a:spcPts val="4000"/>
              </a:lnSpc>
              <a:defRPr sz="3200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5888" y="4861794"/>
            <a:ext cx="7920037" cy="1080000"/>
          </a:xfrm>
        </p:spPr>
        <p:txBody>
          <a:bodyPr>
            <a:normAutofit/>
          </a:bodyPr>
          <a:lstStyle>
            <a:lvl1pPr marL="0" indent="0" algn="l">
              <a:lnSpc>
                <a:spcPts val="3500"/>
              </a:lnSpc>
              <a:buNone/>
              <a:defRPr sz="2800" b="1">
                <a:solidFill>
                  <a:schemeClr val="tx2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pl-PL" dirty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5356" y="540402"/>
            <a:ext cx="1799844" cy="349114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endParaRPr lang="pl-PL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039E0742-6ADE-F448-8437-7F591E1D0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57" y="1244366"/>
            <a:ext cx="381000" cy="381000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F60567DB-D582-D44E-A6AD-12B2B5F1FE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250" y="545866"/>
            <a:ext cx="381000" cy="381000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39EEE39C-033E-F640-8C4C-E23D91BEA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511" y="1244366"/>
            <a:ext cx="381000" cy="381000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C169AC8E-96EA-1048-803E-97D6CEE5E1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786" y="538288"/>
            <a:ext cx="381000" cy="381000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D5D90F56-CFD2-1A40-B479-B556FC2D37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25" y="545866"/>
            <a:ext cx="381000" cy="381000"/>
          </a:xfrm>
          <a:prstGeom prst="rect">
            <a:avLst/>
          </a:prstGeom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id="{48E96C1A-FA5C-A24F-9872-8608B9B3BC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689" y="1282667"/>
            <a:ext cx="381000" cy="381000"/>
          </a:xfrm>
          <a:prstGeom prst="rect">
            <a:avLst/>
          </a:prstGeom>
        </p:spPr>
      </p:pic>
      <p:pic>
        <p:nvPicPr>
          <p:cNvPr id="27" name="Obraz 26">
            <a:extLst>
              <a:ext uri="{FF2B5EF4-FFF2-40B4-BE49-F238E27FC236}">
                <a16:creationId xmlns:a16="http://schemas.microsoft.com/office/drawing/2014/main" id="{28B2440F-CBE5-784D-ADC8-E797F64F47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607082"/>
            <a:ext cx="381000" cy="381000"/>
          </a:xfrm>
          <a:prstGeom prst="rect">
            <a:avLst/>
          </a:prstGeom>
        </p:spPr>
      </p:pic>
      <p:pic>
        <p:nvPicPr>
          <p:cNvPr id="29" name="Obraz 28">
            <a:extLst>
              <a:ext uri="{FF2B5EF4-FFF2-40B4-BE49-F238E27FC236}">
                <a16:creationId xmlns:a16="http://schemas.microsoft.com/office/drawing/2014/main" id="{1C717A0E-10D0-FA43-BF65-49909BDCEA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018" y="535269"/>
            <a:ext cx="381000" cy="381000"/>
          </a:xfrm>
          <a:prstGeom prst="rect">
            <a:avLst/>
          </a:prstGeom>
        </p:spPr>
      </p:pic>
      <p:pic>
        <p:nvPicPr>
          <p:cNvPr id="31" name="Obraz 30">
            <a:extLst>
              <a:ext uri="{FF2B5EF4-FFF2-40B4-BE49-F238E27FC236}">
                <a16:creationId xmlns:a16="http://schemas.microsoft.com/office/drawing/2014/main" id="{A2891D6F-956C-9342-B2BB-C701A5BC5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256" y="531095"/>
            <a:ext cx="381000" cy="381000"/>
          </a:xfrm>
          <a:prstGeom prst="rect">
            <a:avLst/>
          </a:prstGeom>
        </p:spPr>
      </p:pic>
      <p:pic>
        <p:nvPicPr>
          <p:cNvPr id="33" name="Obraz 32">
            <a:extLst>
              <a:ext uri="{FF2B5EF4-FFF2-40B4-BE49-F238E27FC236}">
                <a16:creationId xmlns:a16="http://schemas.microsoft.com/office/drawing/2014/main" id="{7DE0C268-A93E-1C47-9AA3-10F1F10D09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802" y="1251987"/>
            <a:ext cx="381000" cy="381000"/>
          </a:xfrm>
          <a:prstGeom prst="rect">
            <a:avLst/>
          </a:prstGeom>
        </p:spPr>
      </p:pic>
      <p:pic>
        <p:nvPicPr>
          <p:cNvPr id="35" name="Obraz 34">
            <a:extLst>
              <a:ext uri="{FF2B5EF4-FFF2-40B4-BE49-F238E27FC236}">
                <a16:creationId xmlns:a16="http://schemas.microsoft.com/office/drawing/2014/main" id="{45508241-FE91-D847-8686-4F72BD3142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613" y="1250549"/>
            <a:ext cx="381000" cy="381000"/>
          </a:xfrm>
          <a:prstGeom prst="rect">
            <a:avLst/>
          </a:prstGeom>
        </p:spPr>
      </p:pic>
      <p:pic>
        <p:nvPicPr>
          <p:cNvPr id="37" name="Obraz 36">
            <a:extLst>
              <a:ext uri="{FF2B5EF4-FFF2-40B4-BE49-F238E27FC236}">
                <a16:creationId xmlns:a16="http://schemas.microsoft.com/office/drawing/2014/main" id="{EB9A3203-260A-FA4A-9526-A6276A575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1250549"/>
            <a:ext cx="381000" cy="381000"/>
          </a:xfrm>
          <a:prstGeom prst="rect">
            <a:avLst/>
          </a:prstGeom>
        </p:spPr>
      </p:pic>
      <p:pic>
        <p:nvPicPr>
          <p:cNvPr id="24" name="Obraz 23" descr="Ciąg czterech logotypów w kolejności od lewej: 1. Fundusze Europejskie dla Pomorza, 2. Rzeczpospolita Polska, 3. Dofinansowane przez Unię Europejską, 4. Urząd Marszałkowski Województwa Pomorskiego">
            <a:extLst>
              <a:ext uri="{FF2B5EF4-FFF2-40B4-BE49-F238E27FC236}">
                <a16:creationId xmlns:a16="http://schemas.microsoft.com/office/drawing/2014/main" id="{435F0698-B762-4CA8-B4E7-F5A604257866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33" y="6444133"/>
            <a:ext cx="8855261" cy="828683"/>
          </a:xfrm>
          <a:prstGeom prst="rect">
            <a:avLst/>
          </a:prstGeom>
        </p:spPr>
      </p:pic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AC8C3AC-0971-4F08-8A44-AAB883D783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8602601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93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Slajd - tytuł + zawartość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630E28BA-19A4-6182-CE10-65107EDF6B75}"/>
              </a:ext>
            </a:extLst>
          </p:cNvPr>
          <p:cNvSpPr/>
          <p:nvPr userDrawn="1"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39007218"/>
      </p:ext>
    </p:extLst>
  </p:cSld>
  <p:clrMapOvr>
    <a:masterClrMapping/>
  </p:clrMapOvr>
  <p:transition spd="slow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1_Slajd - tytuł + 2 elementy zawartości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5906" y="1979837"/>
            <a:ext cx="4140000" cy="4680018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5906" y="1979613"/>
            <a:ext cx="4140000" cy="468022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A72189C-757E-47DF-313E-E0F36399C0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E363107C-97A9-9A5D-A2A2-E6ABB7ED4C62}"/>
              </a:ext>
            </a:extLst>
          </p:cNvPr>
          <p:cNvSpPr/>
          <p:nvPr userDrawn="1"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80369434"/>
      </p:ext>
    </p:extLst>
  </p:cSld>
  <p:clrMapOvr>
    <a:masterClrMapping/>
  </p:clrMapOvr>
  <p:transition spd="slow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końc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>
            <a:extLst>
              <a:ext uri="{FF2B5EF4-FFF2-40B4-BE49-F238E27FC236}">
                <a16:creationId xmlns:a16="http://schemas.microsoft.com/office/drawing/2014/main" id="{0A228201-59AA-470F-B779-D4FECA3DF137}"/>
              </a:ext>
            </a:extLst>
          </p:cNvPr>
          <p:cNvSpPr/>
          <p:nvPr userDrawn="1"/>
        </p:nvSpPr>
        <p:spPr>
          <a:xfrm>
            <a:off x="1025525" y="1983572"/>
            <a:ext cx="8640763" cy="4321274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C7D00171-EF30-4814-B375-246769FD4B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4986337" cy="26939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11" name="Obraz 10" descr="Fundusze Europejskie">
            <a:extLst>
              <a:ext uri="{FF2B5EF4-FFF2-40B4-BE49-F238E27FC236}">
                <a16:creationId xmlns:a16="http://schemas.microsoft.com/office/drawing/2014/main" id="{2ABF63AC-8150-4C02-BE62-EBE0A03986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25" y="1983572"/>
            <a:ext cx="3959225" cy="72009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1629EBDD-5340-4285-A47D-77B29466EF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85848" y="3411613"/>
            <a:ext cx="7920115" cy="1087764"/>
          </a:xfrm>
        </p:spPr>
        <p:txBody>
          <a:bodyPr anchor="t" anchorCtr="0">
            <a:normAutofit/>
          </a:bodyPr>
          <a:lstStyle>
            <a:lvl1pPr algn="ctr">
              <a:lnSpc>
                <a:spcPts val="4000"/>
              </a:lnSpc>
              <a:defRPr sz="3200"/>
            </a:lvl1pPr>
          </a:lstStyle>
          <a:p>
            <a:br>
              <a:rPr lang="pl-PL" dirty="0"/>
            </a:br>
            <a:endParaRPr lang="en-US" dirty="0"/>
          </a:p>
        </p:txBody>
      </p:sp>
      <p:pic>
        <p:nvPicPr>
          <p:cNvPr id="16" name="Obraz 15">
            <a:extLst>
              <a:ext uri="{FF2B5EF4-FFF2-40B4-BE49-F238E27FC236}">
                <a16:creationId xmlns:a16="http://schemas.microsoft.com/office/drawing/2014/main" id="{E2649279-68AC-4F54-A880-75A79D7385C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57" y="1244366"/>
            <a:ext cx="381000" cy="381000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1C169691-7357-4DDF-8437-CEB5E8C7275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250" y="545866"/>
            <a:ext cx="381000" cy="381000"/>
          </a:xfrm>
          <a:prstGeom prst="rect">
            <a:avLst/>
          </a:prstGeom>
        </p:spPr>
      </p:pic>
      <p:pic>
        <p:nvPicPr>
          <p:cNvPr id="18" name="Obraz 17">
            <a:extLst>
              <a:ext uri="{FF2B5EF4-FFF2-40B4-BE49-F238E27FC236}">
                <a16:creationId xmlns:a16="http://schemas.microsoft.com/office/drawing/2014/main" id="{69B9B22B-67E4-4504-8A58-6D72DCD7A2A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511" y="1244366"/>
            <a:ext cx="381000" cy="381000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0BC155C9-2974-4950-B840-0E7ABDF714B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786" y="538288"/>
            <a:ext cx="381000" cy="381000"/>
          </a:xfrm>
          <a:prstGeom prst="rect">
            <a:avLst/>
          </a:prstGeom>
        </p:spPr>
      </p:pic>
      <p:pic>
        <p:nvPicPr>
          <p:cNvPr id="20" name="Obraz 19">
            <a:extLst>
              <a:ext uri="{FF2B5EF4-FFF2-40B4-BE49-F238E27FC236}">
                <a16:creationId xmlns:a16="http://schemas.microsoft.com/office/drawing/2014/main" id="{C1C9A51C-3E9A-43B3-865C-E0B79CE15EF8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25" y="545866"/>
            <a:ext cx="381000" cy="381000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AE3D26F0-CB23-476D-84AC-833FF583534C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293" y="1254829"/>
            <a:ext cx="381000" cy="381000"/>
          </a:xfrm>
          <a:prstGeom prst="rect">
            <a:avLst/>
          </a:prstGeom>
        </p:spPr>
      </p:pic>
      <p:pic>
        <p:nvPicPr>
          <p:cNvPr id="22" name="Obraz 21">
            <a:extLst>
              <a:ext uri="{FF2B5EF4-FFF2-40B4-BE49-F238E27FC236}">
                <a16:creationId xmlns:a16="http://schemas.microsoft.com/office/drawing/2014/main" id="{02C74DC5-C335-4B67-9BCD-34D60F57C6C6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543567"/>
            <a:ext cx="381000" cy="381000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0F174CC1-CE15-4868-A9EE-2844EB32D55C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018" y="535269"/>
            <a:ext cx="381000" cy="381000"/>
          </a:xfrm>
          <a:prstGeom prst="rect">
            <a:avLst/>
          </a:prstGeom>
        </p:spPr>
      </p:pic>
      <p:pic>
        <p:nvPicPr>
          <p:cNvPr id="24" name="Obraz 23">
            <a:extLst>
              <a:ext uri="{FF2B5EF4-FFF2-40B4-BE49-F238E27FC236}">
                <a16:creationId xmlns:a16="http://schemas.microsoft.com/office/drawing/2014/main" id="{580C7992-BAEE-4176-9AF5-42DA24B7599A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256" y="531095"/>
            <a:ext cx="381000" cy="381000"/>
          </a:xfrm>
          <a:prstGeom prst="rect">
            <a:avLst/>
          </a:prstGeom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id="{BA86516E-B5E1-4DB3-981D-6523926A2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802" y="1251987"/>
            <a:ext cx="381000" cy="381000"/>
          </a:xfrm>
          <a:prstGeom prst="rect">
            <a:avLst/>
          </a:prstGeom>
        </p:spPr>
      </p:pic>
      <p:pic>
        <p:nvPicPr>
          <p:cNvPr id="26" name="Obraz 25">
            <a:extLst>
              <a:ext uri="{FF2B5EF4-FFF2-40B4-BE49-F238E27FC236}">
                <a16:creationId xmlns:a16="http://schemas.microsoft.com/office/drawing/2014/main" id="{709B0195-39FE-4DB2-9F58-C6258A41F180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613" y="1250549"/>
            <a:ext cx="381000" cy="381000"/>
          </a:xfrm>
          <a:prstGeom prst="rect">
            <a:avLst/>
          </a:prstGeom>
        </p:spPr>
      </p:pic>
      <p:pic>
        <p:nvPicPr>
          <p:cNvPr id="27" name="Obraz 26">
            <a:extLst>
              <a:ext uri="{FF2B5EF4-FFF2-40B4-BE49-F238E27FC236}">
                <a16:creationId xmlns:a16="http://schemas.microsoft.com/office/drawing/2014/main" id="{06B4110B-C953-4485-B94D-302AD469CBD4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1250549"/>
            <a:ext cx="381000" cy="381000"/>
          </a:xfrm>
          <a:prstGeom prst="rect">
            <a:avLst/>
          </a:prstGeom>
        </p:spPr>
      </p:pic>
      <p:pic>
        <p:nvPicPr>
          <p:cNvPr id="28" name="Obraz 27" descr="Ciąg 4 logotypów: Fundusze Europejskie dla Pomorza, Rzeczpospolita Polska, Dofinansowane przez Unię Europejską, Urząd Marszałkowski Województwa Pomorskiego ">
            <a:extLst>
              <a:ext uri="{FF2B5EF4-FFF2-40B4-BE49-F238E27FC236}">
                <a16:creationId xmlns:a16="http://schemas.microsoft.com/office/drawing/2014/main" id="{7E3F8DBC-0D86-4A87-B80E-1209AC8C45A4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33" y="6444133"/>
            <a:ext cx="8855261" cy="828683"/>
          </a:xfrm>
          <a:prstGeom prst="rect">
            <a:avLst/>
          </a:prstGeom>
        </p:spPr>
      </p:pic>
      <p:pic>
        <p:nvPicPr>
          <p:cNvPr id="29" name="Obraz 28" descr="Logo rocznicowe: 25 lat Samorządu Województwa Pomorskiego.">
            <a:extLst>
              <a:ext uri="{FF2B5EF4-FFF2-40B4-BE49-F238E27FC236}">
                <a16:creationId xmlns:a16="http://schemas.microsoft.com/office/drawing/2014/main" id="{81D43660-ADF3-43C6-A90B-7E0A413FEDB5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0630" y="461963"/>
            <a:ext cx="2406403" cy="1171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847695"/>
      </p:ext>
    </p:extLst>
  </p:cSld>
  <p:clrMapOvr>
    <a:masterClrMapping/>
  </p:clrMapOvr>
  <p:transition spd="slow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26613" y="1973818"/>
            <a:ext cx="8639675" cy="4326381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</a:extLst>
          </p:cNvPr>
          <p:cNvSpPr/>
          <p:nvPr userDrawn="1"/>
        </p:nvSpPr>
        <p:spPr>
          <a:xfrm>
            <a:off x="1" y="0"/>
            <a:ext cx="4986337" cy="26939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Obraz 12" descr="Fundusze Europejsk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760" y="1973818"/>
            <a:ext cx="3959225" cy="720090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2B41AD81-079D-B212-C8B7-9A9D3BEE5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32" y="540402"/>
            <a:ext cx="1080000" cy="1080000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0A433181-6EED-44B3-4822-4AF9E6BA90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788" y="540402"/>
            <a:ext cx="1080000" cy="1080000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276322E5-6025-7EA2-67FB-9F57E92100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944" y="540402"/>
            <a:ext cx="1080000" cy="1080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5888" y="4861794"/>
            <a:ext cx="7920037" cy="1080000"/>
          </a:xfrm>
        </p:spPr>
        <p:txBody>
          <a:bodyPr>
            <a:normAutofit/>
          </a:bodyPr>
          <a:lstStyle>
            <a:lvl1pPr marL="0" indent="0" algn="l">
              <a:lnSpc>
                <a:spcPts val="3500"/>
              </a:lnSpc>
              <a:buNone/>
              <a:defRPr sz="2800" b="1">
                <a:solidFill>
                  <a:schemeClr val="tx2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pl-PL" dirty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5356" y="540402"/>
            <a:ext cx="1799844" cy="349114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endParaRPr lang="pl-PL" dirty="0"/>
          </a:p>
        </p:txBody>
      </p:sp>
      <p:pic>
        <p:nvPicPr>
          <p:cNvPr id="6" name="Obraz 5" descr="Ciąg czterech logotypów w kolejności od lewej: 1. Fundusze Europejskie dla Pomorza, 2. Rzeczpospolita Polska, 3. Dofinansowane przez Unię Europejską, 4. Urząd Marszałkowski Województwa Pomorskiego">
            <a:extLst>
              <a:ext uri="{FF2B5EF4-FFF2-40B4-BE49-F238E27FC236}">
                <a16:creationId xmlns:a16="http://schemas.microsoft.com/office/drawing/2014/main" id="{3FDB76B9-FC6C-44C1-A4FF-DBB958B8D7F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33" y="6444133"/>
            <a:ext cx="8855261" cy="828683"/>
          </a:xfrm>
          <a:prstGeom prst="rect">
            <a:avLst/>
          </a:prstGeom>
        </p:spPr>
      </p:pic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22160DB5-1EAD-4FBD-8F38-C81A13BC86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Tytuł 6">
            <a:extLst>
              <a:ext uri="{FF2B5EF4-FFF2-40B4-BE49-F238E27FC236}">
                <a16:creationId xmlns:a16="http://schemas.microsoft.com/office/drawing/2014/main" id="{66614A53-20B3-4B39-A3EF-0C99DA93C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7843" y="893817"/>
            <a:ext cx="8640381" cy="1080001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307371238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93">
          <p15:clr>
            <a:srgbClr val="FBAE40"/>
          </p15:clr>
        </p15:guide>
        <p15:guide id="2" orient="horz" pos="113">
          <p15:clr>
            <a:srgbClr val="FBAE40"/>
          </p15:clr>
        </p15:guide>
        <p15:guide id="3" orient="horz" pos="2381">
          <p15:clr>
            <a:srgbClr val="FBAE40"/>
          </p15:clr>
        </p15:guide>
        <p15:guide id="4" orient="horz" pos="340">
          <p15:clr>
            <a:srgbClr val="FBAE40"/>
          </p15:clr>
        </p15:guide>
        <p15:guide id="5" orient="horz" pos="567">
          <p15:clr>
            <a:srgbClr val="FBAE40"/>
          </p15:clr>
        </p15:guide>
        <p15:guide id="6" orient="horz" pos="794">
          <p15:clr>
            <a:srgbClr val="FBAE40"/>
          </p15:clr>
        </p15:guide>
        <p15:guide id="7" orient="horz" pos="1020">
          <p15:clr>
            <a:srgbClr val="FBAE40"/>
          </p15:clr>
        </p15:guide>
        <p15:guide id="8" orient="horz" pos="1247">
          <p15:clr>
            <a:srgbClr val="FBAE40"/>
          </p15:clr>
        </p15:guide>
        <p15:guide id="9" orient="horz" pos="1474">
          <p15:clr>
            <a:srgbClr val="FBAE40"/>
          </p15:clr>
        </p15:guide>
        <p15:guide id="10" orient="horz" pos="1701">
          <p15:clr>
            <a:srgbClr val="FBAE40"/>
          </p15:clr>
        </p15:guide>
        <p15:guide id="11" orient="horz" pos="1927">
          <p15:clr>
            <a:srgbClr val="FBAE40"/>
          </p15:clr>
        </p15:guide>
        <p15:guide id="12" orient="horz" pos="2154">
          <p15:clr>
            <a:srgbClr val="FBAE40"/>
          </p15:clr>
        </p15:guide>
        <p15:guide id="13" orient="horz" pos="2608">
          <p15:clr>
            <a:srgbClr val="FBAE40"/>
          </p15:clr>
        </p15:guide>
        <p15:guide id="14" orient="horz" pos="2835">
          <p15:clr>
            <a:srgbClr val="FBAE40"/>
          </p15:clr>
        </p15:guide>
        <p15:guide id="15" orient="horz" pos="3061">
          <p15:clr>
            <a:srgbClr val="FBAE40"/>
          </p15:clr>
        </p15:guide>
        <p15:guide id="16" orient="horz" pos="3288">
          <p15:clr>
            <a:srgbClr val="FBAE40"/>
          </p15:clr>
        </p15:guide>
        <p15:guide id="17" orient="horz" pos="3515">
          <p15:clr>
            <a:srgbClr val="FBAE40"/>
          </p15:clr>
        </p15:guide>
        <p15:guide id="18" orient="horz" pos="3742">
          <p15:clr>
            <a:srgbClr val="FBAE40"/>
          </p15:clr>
        </p15:guide>
        <p15:guide id="19" orient="horz" pos="3968">
          <p15:clr>
            <a:srgbClr val="FBAE40"/>
          </p15:clr>
        </p15:guide>
        <p15:guide id="20" orient="horz" pos="4195">
          <p15:clr>
            <a:srgbClr val="FBAE40"/>
          </p15:clr>
        </p15:guide>
        <p15:guide id="21" orient="horz" pos="4422">
          <p15:clr>
            <a:srgbClr val="FBAE40"/>
          </p15:clr>
        </p15:guide>
        <p15:guide id="22" orient="horz" pos="4649">
          <p15:clr>
            <a:srgbClr val="FBAE40"/>
          </p15:clr>
        </p15:guide>
        <p15:guide id="23" pos="419">
          <p15:clr>
            <a:srgbClr val="FBAE40"/>
          </p15:clr>
        </p15:guide>
        <p15:guide id="24" pos="646">
          <p15:clr>
            <a:srgbClr val="FBAE40"/>
          </p15:clr>
        </p15:guide>
        <p15:guide id="25" pos="873">
          <p15:clr>
            <a:srgbClr val="FBAE40"/>
          </p15:clr>
        </p15:guide>
        <p15:guide id="26" pos="1100">
          <p15:clr>
            <a:srgbClr val="FBAE40"/>
          </p15:clr>
        </p15:guide>
        <p15:guide id="27" pos="1327">
          <p15:clr>
            <a:srgbClr val="FBAE40"/>
          </p15:clr>
        </p15:guide>
        <p15:guide id="28" pos="1553">
          <p15:clr>
            <a:srgbClr val="FBAE40"/>
          </p15:clr>
        </p15:guide>
        <p15:guide id="29" pos="1780">
          <p15:clr>
            <a:srgbClr val="FBAE40"/>
          </p15:clr>
        </p15:guide>
        <p15:guide id="30" pos="2007">
          <p15:clr>
            <a:srgbClr val="FBAE40"/>
          </p15:clr>
        </p15:guide>
        <p15:guide id="31" pos="2234">
          <p15:clr>
            <a:srgbClr val="FBAE40"/>
          </p15:clr>
        </p15:guide>
        <p15:guide id="32" pos="2460">
          <p15:clr>
            <a:srgbClr val="FBAE40"/>
          </p15:clr>
        </p15:guide>
        <p15:guide id="33" pos="2687">
          <p15:clr>
            <a:srgbClr val="FBAE40"/>
          </p15:clr>
        </p15:guide>
        <p15:guide id="34" pos="2914">
          <p15:clr>
            <a:srgbClr val="FBAE40"/>
          </p15:clr>
        </p15:guide>
        <p15:guide id="35" pos="3141">
          <p15:clr>
            <a:srgbClr val="FBAE40"/>
          </p15:clr>
        </p15:guide>
        <p15:guide id="36" pos="3368">
          <p15:clr>
            <a:srgbClr val="FBAE40"/>
          </p15:clr>
        </p15:guide>
        <p15:guide id="37" pos="3594">
          <p15:clr>
            <a:srgbClr val="FBAE40"/>
          </p15:clr>
        </p15:guide>
        <p15:guide id="38" pos="3821">
          <p15:clr>
            <a:srgbClr val="FBAE40"/>
          </p15:clr>
        </p15:guide>
        <p15:guide id="39" pos="4048">
          <p15:clr>
            <a:srgbClr val="FBAE40"/>
          </p15:clr>
        </p15:guide>
        <p15:guide id="40" pos="4275">
          <p15:clr>
            <a:srgbClr val="FBAE40"/>
          </p15:clr>
        </p15:guide>
        <p15:guide id="41" pos="4501">
          <p15:clr>
            <a:srgbClr val="FBAE40"/>
          </p15:clr>
        </p15:guide>
        <p15:guide id="42" pos="4728">
          <p15:clr>
            <a:srgbClr val="FBAE40"/>
          </p15:clr>
        </p15:guide>
        <p15:guide id="43" pos="4955">
          <p15:clr>
            <a:srgbClr val="FBAE40"/>
          </p15:clr>
        </p15:guide>
        <p15:guide id="44" pos="5182">
          <p15:clr>
            <a:srgbClr val="FBAE40"/>
          </p15:clr>
        </p15:guide>
        <p15:guide id="45" pos="5408">
          <p15:clr>
            <a:srgbClr val="FBAE40"/>
          </p15:clr>
        </p15:guide>
        <p15:guide id="46" pos="5635">
          <p15:clr>
            <a:srgbClr val="FBAE40"/>
          </p15:clr>
        </p15:guide>
        <p15:guide id="47" pos="5862">
          <p15:clr>
            <a:srgbClr val="FBAE40"/>
          </p15:clr>
        </p15:guide>
        <p15:guide id="48" pos="6089">
          <p15:clr>
            <a:srgbClr val="FBAE40"/>
          </p15:clr>
        </p15:guide>
        <p15:guide id="49" pos="6316">
          <p15:clr>
            <a:srgbClr val="FBAE40"/>
          </p15:clr>
        </p15:guide>
        <p15:guide id="50" pos="6542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25525" y="1983572"/>
            <a:ext cx="8640763" cy="4316627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4986337" cy="26939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13" name="Obraz 12" descr="Fundusze Europejskie&#10;&#10;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25" y="1983572"/>
            <a:ext cx="3959225" cy="7200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5877" y="3070227"/>
            <a:ext cx="7920115" cy="1087764"/>
          </a:xfrm>
        </p:spPr>
        <p:txBody>
          <a:bodyPr anchor="t" anchorCtr="0">
            <a:normAutofit/>
          </a:bodyPr>
          <a:lstStyle>
            <a:lvl1pPr algn="l">
              <a:lnSpc>
                <a:spcPts val="4000"/>
              </a:lnSpc>
              <a:defRPr sz="3200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5888" y="4861794"/>
            <a:ext cx="7920037" cy="1080000"/>
          </a:xfrm>
        </p:spPr>
        <p:txBody>
          <a:bodyPr>
            <a:normAutofit/>
          </a:bodyPr>
          <a:lstStyle>
            <a:lvl1pPr marL="0" indent="0" algn="l">
              <a:lnSpc>
                <a:spcPts val="3500"/>
              </a:lnSpc>
              <a:buNone/>
              <a:defRPr sz="2800" b="1">
                <a:solidFill>
                  <a:schemeClr val="tx2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pl-PL" dirty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5356" y="540402"/>
            <a:ext cx="1799844" cy="349114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endParaRPr lang="pl-PL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039E0742-6ADE-F448-8437-7F591E1D0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57" y="1244366"/>
            <a:ext cx="381000" cy="381000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F60567DB-D582-D44E-A6AD-12B2B5F1FE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250" y="545866"/>
            <a:ext cx="381000" cy="381000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39EEE39C-033E-F640-8C4C-E23D91BEA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511" y="1244366"/>
            <a:ext cx="381000" cy="381000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C169AC8E-96EA-1048-803E-97D6CEE5E1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786" y="538288"/>
            <a:ext cx="381000" cy="381000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D5D90F56-CFD2-1A40-B479-B556FC2D37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25" y="545866"/>
            <a:ext cx="381000" cy="381000"/>
          </a:xfrm>
          <a:prstGeom prst="rect">
            <a:avLst/>
          </a:prstGeom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id="{48E96C1A-FA5C-A24F-9872-8608B9B3BC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689" y="1282667"/>
            <a:ext cx="381000" cy="381000"/>
          </a:xfrm>
          <a:prstGeom prst="rect">
            <a:avLst/>
          </a:prstGeom>
        </p:spPr>
      </p:pic>
      <p:pic>
        <p:nvPicPr>
          <p:cNvPr id="27" name="Obraz 26">
            <a:extLst>
              <a:ext uri="{FF2B5EF4-FFF2-40B4-BE49-F238E27FC236}">
                <a16:creationId xmlns:a16="http://schemas.microsoft.com/office/drawing/2014/main" id="{28B2440F-CBE5-784D-ADC8-E797F64F47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607082"/>
            <a:ext cx="381000" cy="381000"/>
          </a:xfrm>
          <a:prstGeom prst="rect">
            <a:avLst/>
          </a:prstGeom>
        </p:spPr>
      </p:pic>
      <p:pic>
        <p:nvPicPr>
          <p:cNvPr id="29" name="Obraz 28">
            <a:extLst>
              <a:ext uri="{FF2B5EF4-FFF2-40B4-BE49-F238E27FC236}">
                <a16:creationId xmlns:a16="http://schemas.microsoft.com/office/drawing/2014/main" id="{1C717A0E-10D0-FA43-BF65-49909BDCEA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018" y="535269"/>
            <a:ext cx="381000" cy="381000"/>
          </a:xfrm>
          <a:prstGeom prst="rect">
            <a:avLst/>
          </a:prstGeom>
        </p:spPr>
      </p:pic>
      <p:pic>
        <p:nvPicPr>
          <p:cNvPr id="31" name="Obraz 30">
            <a:extLst>
              <a:ext uri="{FF2B5EF4-FFF2-40B4-BE49-F238E27FC236}">
                <a16:creationId xmlns:a16="http://schemas.microsoft.com/office/drawing/2014/main" id="{A2891D6F-956C-9342-B2BB-C701A5BC5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256" y="531095"/>
            <a:ext cx="381000" cy="381000"/>
          </a:xfrm>
          <a:prstGeom prst="rect">
            <a:avLst/>
          </a:prstGeom>
        </p:spPr>
      </p:pic>
      <p:pic>
        <p:nvPicPr>
          <p:cNvPr id="33" name="Obraz 32">
            <a:extLst>
              <a:ext uri="{FF2B5EF4-FFF2-40B4-BE49-F238E27FC236}">
                <a16:creationId xmlns:a16="http://schemas.microsoft.com/office/drawing/2014/main" id="{7DE0C268-A93E-1C47-9AA3-10F1F10D09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802" y="1251987"/>
            <a:ext cx="381000" cy="381000"/>
          </a:xfrm>
          <a:prstGeom prst="rect">
            <a:avLst/>
          </a:prstGeom>
        </p:spPr>
      </p:pic>
      <p:pic>
        <p:nvPicPr>
          <p:cNvPr id="35" name="Obraz 34">
            <a:extLst>
              <a:ext uri="{FF2B5EF4-FFF2-40B4-BE49-F238E27FC236}">
                <a16:creationId xmlns:a16="http://schemas.microsoft.com/office/drawing/2014/main" id="{45508241-FE91-D847-8686-4F72BD3142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613" y="1250549"/>
            <a:ext cx="381000" cy="381000"/>
          </a:xfrm>
          <a:prstGeom prst="rect">
            <a:avLst/>
          </a:prstGeom>
        </p:spPr>
      </p:pic>
      <p:pic>
        <p:nvPicPr>
          <p:cNvPr id="37" name="Obraz 36">
            <a:extLst>
              <a:ext uri="{FF2B5EF4-FFF2-40B4-BE49-F238E27FC236}">
                <a16:creationId xmlns:a16="http://schemas.microsoft.com/office/drawing/2014/main" id="{EB9A3203-260A-FA4A-9526-A6276A575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1250549"/>
            <a:ext cx="381000" cy="381000"/>
          </a:xfrm>
          <a:prstGeom prst="rect">
            <a:avLst/>
          </a:prstGeom>
        </p:spPr>
      </p:pic>
      <p:pic>
        <p:nvPicPr>
          <p:cNvPr id="24" name="Obraz 23" descr="Ciąg czterech logotypów w kolejności od lewej: 1. Fundusze Europejskie dla Pomorza, 2. Rzeczpospolita Polska, 3. Dofinansowane przez Unię Europejską, 4. Urząd Marszałkowski Województwa Pomorskiego">
            <a:extLst>
              <a:ext uri="{FF2B5EF4-FFF2-40B4-BE49-F238E27FC236}">
                <a16:creationId xmlns:a16="http://schemas.microsoft.com/office/drawing/2014/main" id="{435F0698-B762-4CA8-B4E7-F5A604257866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33" y="6444133"/>
            <a:ext cx="8855261" cy="828683"/>
          </a:xfrm>
          <a:prstGeom prst="rect">
            <a:avLst/>
          </a:prstGeom>
        </p:spPr>
      </p:pic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AC8C3AC-0971-4F08-8A44-AAB883D783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615156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93">
          <p15:clr>
            <a:srgbClr val="FBAE40"/>
          </p15:clr>
        </p15:guide>
        <p15:guide id="2" orient="horz" pos="113">
          <p15:clr>
            <a:srgbClr val="FBAE40"/>
          </p15:clr>
        </p15:guide>
        <p15:guide id="3" orient="horz" pos="2381">
          <p15:clr>
            <a:srgbClr val="FBAE40"/>
          </p15:clr>
        </p15:guide>
        <p15:guide id="4" orient="horz" pos="340">
          <p15:clr>
            <a:srgbClr val="FBAE40"/>
          </p15:clr>
        </p15:guide>
        <p15:guide id="5" orient="horz" pos="567">
          <p15:clr>
            <a:srgbClr val="FBAE40"/>
          </p15:clr>
        </p15:guide>
        <p15:guide id="6" orient="horz" pos="794">
          <p15:clr>
            <a:srgbClr val="FBAE40"/>
          </p15:clr>
        </p15:guide>
        <p15:guide id="7" orient="horz" pos="1020">
          <p15:clr>
            <a:srgbClr val="FBAE40"/>
          </p15:clr>
        </p15:guide>
        <p15:guide id="8" orient="horz" pos="1247">
          <p15:clr>
            <a:srgbClr val="FBAE40"/>
          </p15:clr>
        </p15:guide>
        <p15:guide id="9" orient="horz" pos="1474">
          <p15:clr>
            <a:srgbClr val="FBAE40"/>
          </p15:clr>
        </p15:guide>
        <p15:guide id="10" orient="horz" pos="1701">
          <p15:clr>
            <a:srgbClr val="FBAE40"/>
          </p15:clr>
        </p15:guide>
        <p15:guide id="11" orient="horz" pos="1927">
          <p15:clr>
            <a:srgbClr val="FBAE40"/>
          </p15:clr>
        </p15:guide>
        <p15:guide id="12" orient="horz" pos="2154">
          <p15:clr>
            <a:srgbClr val="FBAE40"/>
          </p15:clr>
        </p15:guide>
        <p15:guide id="13" orient="horz" pos="2608">
          <p15:clr>
            <a:srgbClr val="FBAE40"/>
          </p15:clr>
        </p15:guide>
        <p15:guide id="14" orient="horz" pos="2835">
          <p15:clr>
            <a:srgbClr val="FBAE40"/>
          </p15:clr>
        </p15:guide>
        <p15:guide id="15" orient="horz" pos="3061">
          <p15:clr>
            <a:srgbClr val="FBAE40"/>
          </p15:clr>
        </p15:guide>
        <p15:guide id="16" orient="horz" pos="3288">
          <p15:clr>
            <a:srgbClr val="FBAE40"/>
          </p15:clr>
        </p15:guide>
        <p15:guide id="17" orient="horz" pos="3515">
          <p15:clr>
            <a:srgbClr val="FBAE40"/>
          </p15:clr>
        </p15:guide>
        <p15:guide id="18" orient="horz" pos="3742">
          <p15:clr>
            <a:srgbClr val="FBAE40"/>
          </p15:clr>
        </p15:guide>
        <p15:guide id="19" orient="horz" pos="3968">
          <p15:clr>
            <a:srgbClr val="FBAE40"/>
          </p15:clr>
        </p15:guide>
        <p15:guide id="20" orient="horz" pos="4195">
          <p15:clr>
            <a:srgbClr val="FBAE40"/>
          </p15:clr>
        </p15:guide>
        <p15:guide id="21" orient="horz" pos="4422">
          <p15:clr>
            <a:srgbClr val="FBAE40"/>
          </p15:clr>
        </p15:guide>
        <p15:guide id="22" orient="horz" pos="4649">
          <p15:clr>
            <a:srgbClr val="FBAE40"/>
          </p15:clr>
        </p15:guide>
        <p15:guide id="23" pos="419">
          <p15:clr>
            <a:srgbClr val="FBAE40"/>
          </p15:clr>
        </p15:guide>
        <p15:guide id="24" pos="646">
          <p15:clr>
            <a:srgbClr val="FBAE40"/>
          </p15:clr>
        </p15:guide>
        <p15:guide id="25" pos="873">
          <p15:clr>
            <a:srgbClr val="FBAE40"/>
          </p15:clr>
        </p15:guide>
        <p15:guide id="26" pos="1100">
          <p15:clr>
            <a:srgbClr val="FBAE40"/>
          </p15:clr>
        </p15:guide>
        <p15:guide id="27" pos="1327">
          <p15:clr>
            <a:srgbClr val="FBAE40"/>
          </p15:clr>
        </p15:guide>
        <p15:guide id="28" pos="1553">
          <p15:clr>
            <a:srgbClr val="FBAE40"/>
          </p15:clr>
        </p15:guide>
        <p15:guide id="29" pos="1780">
          <p15:clr>
            <a:srgbClr val="FBAE40"/>
          </p15:clr>
        </p15:guide>
        <p15:guide id="30" pos="2007">
          <p15:clr>
            <a:srgbClr val="FBAE40"/>
          </p15:clr>
        </p15:guide>
        <p15:guide id="31" pos="2234">
          <p15:clr>
            <a:srgbClr val="FBAE40"/>
          </p15:clr>
        </p15:guide>
        <p15:guide id="32" pos="2460">
          <p15:clr>
            <a:srgbClr val="FBAE40"/>
          </p15:clr>
        </p15:guide>
        <p15:guide id="33" pos="2687">
          <p15:clr>
            <a:srgbClr val="FBAE40"/>
          </p15:clr>
        </p15:guide>
        <p15:guide id="34" pos="2914">
          <p15:clr>
            <a:srgbClr val="FBAE40"/>
          </p15:clr>
        </p15:guide>
        <p15:guide id="35" pos="3141">
          <p15:clr>
            <a:srgbClr val="FBAE40"/>
          </p15:clr>
        </p15:guide>
        <p15:guide id="36" pos="3368">
          <p15:clr>
            <a:srgbClr val="FBAE40"/>
          </p15:clr>
        </p15:guide>
        <p15:guide id="37" pos="3594">
          <p15:clr>
            <a:srgbClr val="FBAE40"/>
          </p15:clr>
        </p15:guide>
        <p15:guide id="38" pos="3821">
          <p15:clr>
            <a:srgbClr val="FBAE40"/>
          </p15:clr>
        </p15:guide>
        <p15:guide id="39" pos="4048">
          <p15:clr>
            <a:srgbClr val="FBAE40"/>
          </p15:clr>
        </p15:guide>
        <p15:guide id="40" pos="4275">
          <p15:clr>
            <a:srgbClr val="FBAE40"/>
          </p15:clr>
        </p15:guide>
        <p15:guide id="41" pos="4501">
          <p15:clr>
            <a:srgbClr val="FBAE40"/>
          </p15:clr>
        </p15:guide>
        <p15:guide id="42" pos="4728">
          <p15:clr>
            <a:srgbClr val="FBAE40"/>
          </p15:clr>
        </p15:guide>
        <p15:guide id="43" pos="4955">
          <p15:clr>
            <a:srgbClr val="FBAE40"/>
          </p15:clr>
        </p15:guide>
        <p15:guide id="44" pos="5182">
          <p15:clr>
            <a:srgbClr val="FBAE40"/>
          </p15:clr>
        </p15:guide>
        <p15:guide id="45" pos="5408">
          <p15:clr>
            <a:srgbClr val="FBAE40"/>
          </p15:clr>
        </p15:guide>
        <p15:guide id="46" pos="5635">
          <p15:clr>
            <a:srgbClr val="FBAE40"/>
          </p15:clr>
        </p15:guide>
        <p15:guide id="47" pos="5862">
          <p15:clr>
            <a:srgbClr val="FBAE40"/>
          </p15:clr>
        </p15:guide>
        <p15:guide id="48" pos="6089">
          <p15:clr>
            <a:srgbClr val="FBAE40"/>
          </p15:clr>
        </p15:guide>
        <p15:guide id="49" pos="6316">
          <p15:clr>
            <a:srgbClr val="FBAE40"/>
          </p15:clr>
        </p15:guide>
        <p15:guide id="50" pos="6542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owy (krótk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ymbol zastępczy obrazu 16">
            <a:extLst>
              <a:ext uri="{FF2B5EF4-FFF2-40B4-BE49-F238E27FC236}">
                <a16:creationId xmlns:a16="http://schemas.microsoft.com/office/drawing/2014/main" id="{69383BDA-94B1-6FB6-27E3-0CC3DEDF5AF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784975" cy="5221288"/>
          </a:xfrm>
          <a:custGeom>
            <a:avLst/>
            <a:gdLst>
              <a:gd name="connsiteX0" fmla="*/ 0 w 6784975"/>
              <a:gd name="connsiteY0" fmla="*/ 0 h 5221288"/>
              <a:gd name="connsiteX1" fmla="*/ 6784975 w 6784975"/>
              <a:gd name="connsiteY1" fmla="*/ 0 h 5221288"/>
              <a:gd name="connsiteX2" fmla="*/ 6784975 w 6784975"/>
              <a:gd name="connsiteY2" fmla="*/ 4500563 h 5221288"/>
              <a:gd name="connsiteX3" fmla="*/ 2825750 w 6784975"/>
              <a:gd name="connsiteY3" fmla="*/ 4500563 h 5221288"/>
              <a:gd name="connsiteX4" fmla="*/ 2825750 w 6784975"/>
              <a:gd name="connsiteY4" fmla="*/ 5221288 h 5221288"/>
              <a:gd name="connsiteX5" fmla="*/ 0 w 6784975"/>
              <a:gd name="connsiteY5" fmla="*/ 5221288 h 5221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84975" h="5221288">
                <a:moveTo>
                  <a:pt x="0" y="0"/>
                </a:moveTo>
                <a:lnTo>
                  <a:pt x="6784975" y="0"/>
                </a:lnTo>
                <a:lnTo>
                  <a:pt x="6784975" y="4500563"/>
                </a:lnTo>
                <a:lnTo>
                  <a:pt x="2825750" y="4500563"/>
                </a:lnTo>
                <a:lnTo>
                  <a:pt x="2825750" y="5221288"/>
                </a:lnTo>
                <a:lnTo>
                  <a:pt x="0" y="52212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 dirty="0"/>
              <a:t>Kliknij ikonę, aby dodać obraz</a:t>
            </a: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38965D1A-9BC8-2AB7-6B73-C2BBDA5D66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825750" y="4500563"/>
            <a:ext cx="6840538" cy="17996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72808" y="5579563"/>
            <a:ext cx="6133117" cy="648546"/>
          </a:xfrm>
        </p:spPr>
        <p:txBody>
          <a:bodyPr anchor="t" anchorCtr="0">
            <a:normAutofit/>
          </a:bodyPr>
          <a:lstStyle>
            <a:lvl1pPr algn="l">
              <a:lnSpc>
                <a:spcPts val="3500"/>
              </a:lnSpc>
              <a:defRPr sz="2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6444" y="539750"/>
            <a:ext cx="1799844" cy="366725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endParaRPr lang="pl-PL" dirty="0"/>
          </a:p>
        </p:txBody>
      </p:sp>
      <p:pic>
        <p:nvPicPr>
          <p:cNvPr id="18" name="Obraz 17" descr="Fundusze Europejskie &#10;">
            <a:extLst>
              <a:ext uri="{FF2B5EF4-FFF2-40B4-BE49-F238E27FC236}">
                <a16:creationId xmlns:a16="http://schemas.microsoft.com/office/drawing/2014/main" id="{EB4DB370-BCB9-D1E9-5613-5A9DCA5F31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750" y="4500563"/>
            <a:ext cx="3959225" cy="720090"/>
          </a:xfrm>
          <a:prstGeom prst="rect">
            <a:avLst/>
          </a:prstGeom>
        </p:spPr>
      </p:pic>
      <p:pic>
        <p:nvPicPr>
          <p:cNvPr id="11" name="Obraz 10" descr="Ciąg czterech logotypów w kolejności od lewej: 1. Fundusze Europejskie dla Pomorza, 2. Rzeczpospolita Polska, 3. Dofinansowane przez Unię Europejską, 4. Urząd Marszałkowski Województwa Pomorskiego">
            <a:extLst>
              <a:ext uri="{FF2B5EF4-FFF2-40B4-BE49-F238E27FC236}">
                <a16:creationId xmlns:a16="http://schemas.microsoft.com/office/drawing/2014/main" id="{0CF3E933-1DA6-403F-9323-5B318B99433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33" y="6444133"/>
            <a:ext cx="8855261" cy="828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52188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92">
          <p15:clr>
            <a:srgbClr val="FBAE40"/>
          </p15:clr>
        </p15:guide>
        <p15:guide id="2" orient="horz" pos="113">
          <p15:clr>
            <a:srgbClr val="FBAE40"/>
          </p15:clr>
        </p15:guide>
        <p15:guide id="3" orient="horz" pos="2381">
          <p15:clr>
            <a:srgbClr val="FBAE40"/>
          </p15:clr>
        </p15:guide>
        <p15:guide id="4" orient="horz" pos="340">
          <p15:clr>
            <a:srgbClr val="FBAE40"/>
          </p15:clr>
        </p15:guide>
        <p15:guide id="5" orient="horz" pos="567">
          <p15:clr>
            <a:srgbClr val="FBAE40"/>
          </p15:clr>
        </p15:guide>
        <p15:guide id="6" orient="horz" pos="794">
          <p15:clr>
            <a:srgbClr val="FBAE40"/>
          </p15:clr>
        </p15:guide>
        <p15:guide id="7" orient="horz" pos="1020">
          <p15:clr>
            <a:srgbClr val="FBAE40"/>
          </p15:clr>
        </p15:guide>
        <p15:guide id="8" orient="horz" pos="1247">
          <p15:clr>
            <a:srgbClr val="FBAE40"/>
          </p15:clr>
        </p15:guide>
        <p15:guide id="9" orient="horz" pos="1474">
          <p15:clr>
            <a:srgbClr val="FBAE40"/>
          </p15:clr>
        </p15:guide>
        <p15:guide id="10" orient="horz" pos="1701">
          <p15:clr>
            <a:srgbClr val="FBAE40"/>
          </p15:clr>
        </p15:guide>
        <p15:guide id="11" orient="horz" pos="1927">
          <p15:clr>
            <a:srgbClr val="FBAE40"/>
          </p15:clr>
        </p15:guide>
        <p15:guide id="12" orient="horz" pos="2154">
          <p15:clr>
            <a:srgbClr val="FBAE40"/>
          </p15:clr>
        </p15:guide>
        <p15:guide id="13" orient="horz" pos="2608">
          <p15:clr>
            <a:srgbClr val="FBAE40"/>
          </p15:clr>
        </p15:guide>
        <p15:guide id="14" orient="horz" pos="2835">
          <p15:clr>
            <a:srgbClr val="FBAE40"/>
          </p15:clr>
        </p15:guide>
        <p15:guide id="15" orient="horz" pos="3061">
          <p15:clr>
            <a:srgbClr val="FBAE40"/>
          </p15:clr>
        </p15:guide>
        <p15:guide id="16" orient="horz" pos="3288">
          <p15:clr>
            <a:srgbClr val="FBAE40"/>
          </p15:clr>
        </p15:guide>
        <p15:guide id="17" orient="horz" pos="3515">
          <p15:clr>
            <a:srgbClr val="FBAE40"/>
          </p15:clr>
        </p15:guide>
        <p15:guide id="18" orient="horz" pos="3742">
          <p15:clr>
            <a:srgbClr val="FBAE40"/>
          </p15:clr>
        </p15:guide>
        <p15:guide id="19" orient="horz" pos="3968">
          <p15:clr>
            <a:srgbClr val="FBAE40"/>
          </p15:clr>
        </p15:guide>
        <p15:guide id="20" orient="horz" pos="4195">
          <p15:clr>
            <a:srgbClr val="FBAE40"/>
          </p15:clr>
        </p15:guide>
        <p15:guide id="21" orient="horz" pos="4422">
          <p15:clr>
            <a:srgbClr val="FBAE40"/>
          </p15:clr>
        </p15:guide>
        <p15:guide id="22" orient="horz" pos="4649">
          <p15:clr>
            <a:srgbClr val="FBAE40"/>
          </p15:clr>
        </p15:guide>
        <p15:guide id="23" pos="419">
          <p15:clr>
            <a:srgbClr val="FBAE40"/>
          </p15:clr>
        </p15:guide>
        <p15:guide id="24" pos="646">
          <p15:clr>
            <a:srgbClr val="FBAE40"/>
          </p15:clr>
        </p15:guide>
        <p15:guide id="25" pos="873">
          <p15:clr>
            <a:srgbClr val="FBAE40"/>
          </p15:clr>
        </p15:guide>
        <p15:guide id="26" pos="1100">
          <p15:clr>
            <a:srgbClr val="FBAE40"/>
          </p15:clr>
        </p15:guide>
        <p15:guide id="27" pos="1327">
          <p15:clr>
            <a:srgbClr val="FBAE40"/>
          </p15:clr>
        </p15:guide>
        <p15:guide id="28" pos="1553">
          <p15:clr>
            <a:srgbClr val="FBAE40"/>
          </p15:clr>
        </p15:guide>
        <p15:guide id="29" pos="1780">
          <p15:clr>
            <a:srgbClr val="FBAE40"/>
          </p15:clr>
        </p15:guide>
        <p15:guide id="30" pos="2007">
          <p15:clr>
            <a:srgbClr val="FBAE40"/>
          </p15:clr>
        </p15:guide>
        <p15:guide id="31" pos="2234">
          <p15:clr>
            <a:srgbClr val="FBAE40"/>
          </p15:clr>
        </p15:guide>
        <p15:guide id="32" pos="2460">
          <p15:clr>
            <a:srgbClr val="FBAE40"/>
          </p15:clr>
        </p15:guide>
        <p15:guide id="33" pos="2687">
          <p15:clr>
            <a:srgbClr val="FBAE40"/>
          </p15:clr>
        </p15:guide>
        <p15:guide id="34" pos="2914">
          <p15:clr>
            <a:srgbClr val="FBAE40"/>
          </p15:clr>
        </p15:guide>
        <p15:guide id="35" pos="3141">
          <p15:clr>
            <a:srgbClr val="FBAE40"/>
          </p15:clr>
        </p15:guide>
        <p15:guide id="36" pos="3368">
          <p15:clr>
            <a:srgbClr val="FBAE40"/>
          </p15:clr>
        </p15:guide>
        <p15:guide id="37" pos="3594">
          <p15:clr>
            <a:srgbClr val="FBAE40"/>
          </p15:clr>
        </p15:guide>
        <p15:guide id="38" pos="3821">
          <p15:clr>
            <a:srgbClr val="FBAE40"/>
          </p15:clr>
        </p15:guide>
        <p15:guide id="39" pos="4048">
          <p15:clr>
            <a:srgbClr val="FBAE40"/>
          </p15:clr>
        </p15:guide>
        <p15:guide id="40" pos="4275">
          <p15:clr>
            <a:srgbClr val="FBAE40"/>
          </p15:clr>
        </p15:guide>
        <p15:guide id="41" pos="4501">
          <p15:clr>
            <a:srgbClr val="FBAE40"/>
          </p15:clr>
        </p15:guide>
        <p15:guide id="42" pos="4728">
          <p15:clr>
            <a:srgbClr val="FBAE40"/>
          </p15:clr>
        </p15:guide>
        <p15:guide id="43" pos="4955">
          <p15:clr>
            <a:srgbClr val="FBAE40"/>
          </p15:clr>
        </p15:guide>
        <p15:guide id="44" pos="5182">
          <p15:clr>
            <a:srgbClr val="FBAE40"/>
          </p15:clr>
        </p15:guide>
        <p15:guide id="45" pos="5408">
          <p15:clr>
            <a:srgbClr val="FBAE40"/>
          </p15:clr>
        </p15:guide>
        <p15:guide id="46" pos="5635">
          <p15:clr>
            <a:srgbClr val="FBAE40"/>
          </p15:clr>
        </p15:guide>
        <p15:guide id="47" pos="5862">
          <p15:clr>
            <a:srgbClr val="FBAE40"/>
          </p15:clr>
        </p15:guide>
        <p15:guide id="48" pos="6089">
          <p15:clr>
            <a:srgbClr val="FBAE40"/>
          </p15:clr>
        </p15:guide>
        <p15:guide id="49" pos="6316">
          <p15:clr>
            <a:srgbClr val="FBAE40"/>
          </p15:clr>
        </p15:guide>
        <p15:guide id="50" pos="6542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:a16="http://schemas.microsoft.com/office/drawing/2014/main" id="{0D1F565A-4734-6B49-4F72-233C397DE0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825751" y="4500561"/>
            <a:ext cx="7196139" cy="215959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ymbol zastępczy obrazu 8">
            <a:extLst>
              <a:ext uri="{FF2B5EF4-FFF2-40B4-BE49-F238E27FC236}">
                <a16:creationId xmlns:a16="http://schemas.microsoft.com/office/drawing/2014/main" id="{12E8330A-FFD8-2BBA-E745-7200C0738BE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9925" y="0"/>
            <a:ext cx="6835775" cy="4859338"/>
          </a:xfrm>
          <a:custGeom>
            <a:avLst/>
            <a:gdLst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775 w 6835775"/>
              <a:gd name="connsiteY2" fmla="*/ 4500563 h 4859338"/>
              <a:gd name="connsiteX3" fmla="*/ 2155824 w 6835775"/>
              <a:gd name="connsiteY3" fmla="*/ 4500563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35775" h="4859338">
                <a:moveTo>
                  <a:pt x="0" y="0"/>
                </a:moveTo>
                <a:lnTo>
                  <a:pt x="6835775" y="0"/>
                </a:lnTo>
                <a:lnTo>
                  <a:pt x="6835775" y="4500563"/>
                </a:lnTo>
                <a:lnTo>
                  <a:pt x="2155824" y="4500563"/>
                </a:lnTo>
                <a:lnTo>
                  <a:pt x="2155824" y="4859338"/>
                </a:lnTo>
                <a:lnTo>
                  <a:pt x="0" y="485933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7BF7E1EF-0AB1-F3B1-F5CD-6A2AA30561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905250" y="4500562"/>
            <a:ext cx="3600449" cy="359395"/>
          </a:xfrm>
          <a:prstGeom prst="rect">
            <a:avLst/>
          </a:prstGeom>
          <a:solidFill>
            <a:srgbClr val="005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03E2C530-5988-0861-50D8-1C7FE1662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825751" y="4500561"/>
            <a:ext cx="1079500" cy="3587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86113" y="5195719"/>
            <a:ext cx="6480176" cy="1320421"/>
          </a:xfrm>
        </p:spPr>
        <p:txBody>
          <a:bodyPr anchor="t" anchorCtr="0">
            <a:normAutofit/>
          </a:bodyPr>
          <a:lstStyle>
            <a:lvl1pPr algn="l">
              <a:lnSpc>
                <a:spcPts val="3500"/>
              </a:lnSpc>
              <a:defRPr sz="2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61162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93">
          <p15:clr>
            <a:srgbClr val="FBAE40"/>
          </p15:clr>
        </p15:guide>
        <p15:guide id="2" orient="horz" pos="113">
          <p15:clr>
            <a:srgbClr val="FBAE40"/>
          </p15:clr>
        </p15:guide>
        <p15:guide id="3" orient="horz" pos="2381">
          <p15:clr>
            <a:srgbClr val="FBAE40"/>
          </p15:clr>
        </p15:guide>
        <p15:guide id="4" orient="horz" pos="340">
          <p15:clr>
            <a:srgbClr val="FBAE40"/>
          </p15:clr>
        </p15:guide>
        <p15:guide id="5" orient="horz" pos="567">
          <p15:clr>
            <a:srgbClr val="FBAE40"/>
          </p15:clr>
        </p15:guide>
        <p15:guide id="6" orient="horz" pos="794">
          <p15:clr>
            <a:srgbClr val="FBAE40"/>
          </p15:clr>
        </p15:guide>
        <p15:guide id="7" orient="horz" pos="1020">
          <p15:clr>
            <a:srgbClr val="FBAE40"/>
          </p15:clr>
        </p15:guide>
        <p15:guide id="8" orient="horz" pos="1247">
          <p15:clr>
            <a:srgbClr val="FBAE40"/>
          </p15:clr>
        </p15:guide>
        <p15:guide id="9" orient="horz" pos="1474">
          <p15:clr>
            <a:srgbClr val="FBAE40"/>
          </p15:clr>
        </p15:guide>
        <p15:guide id="10" orient="horz" pos="1701">
          <p15:clr>
            <a:srgbClr val="FBAE40"/>
          </p15:clr>
        </p15:guide>
        <p15:guide id="11" orient="horz" pos="1927">
          <p15:clr>
            <a:srgbClr val="FBAE40"/>
          </p15:clr>
        </p15:guide>
        <p15:guide id="12" orient="horz" pos="2154">
          <p15:clr>
            <a:srgbClr val="FBAE40"/>
          </p15:clr>
        </p15:guide>
        <p15:guide id="13" orient="horz" pos="2608">
          <p15:clr>
            <a:srgbClr val="FBAE40"/>
          </p15:clr>
        </p15:guide>
        <p15:guide id="14" orient="horz" pos="2835">
          <p15:clr>
            <a:srgbClr val="FBAE40"/>
          </p15:clr>
        </p15:guide>
        <p15:guide id="15" orient="horz" pos="3061">
          <p15:clr>
            <a:srgbClr val="FBAE40"/>
          </p15:clr>
        </p15:guide>
        <p15:guide id="16" orient="horz" pos="3288">
          <p15:clr>
            <a:srgbClr val="FBAE40"/>
          </p15:clr>
        </p15:guide>
        <p15:guide id="17" orient="horz" pos="3515">
          <p15:clr>
            <a:srgbClr val="FBAE40"/>
          </p15:clr>
        </p15:guide>
        <p15:guide id="18" orient="horz" pos="3742">
          <p15:clr>
            <a:srgbClr val="FBAE40"/>
          </p15:clr>
        </p15:guide>
        <p15:guide id="19" orient="horz" pos="3968">
          <p15:clr>
            <a:srgbClr val="FBAE40"/>
          </p15:clr>
        </p15:guide>
        <p15:guide id="20" orient="horz" pos="4195">
          <p15:clr>
            <a:srgbClr val="FBAE40"/>
          </p15:clr>
        </p15:guide>
        <p15:guide id="21" orient="horz" pos="4422">
          <p15:clr>
            <a:srgbClr val="FBAE40"/>
          </p15:clr>
        </p15:guide>
        <p15:guide id="22" orient="horz" pos="4649">
          <p15:clr>
            <a:srgbClr val="FBAE40"/>
          </p15:clr>
        </p15:guide>
        <p15:guide id="23" pos="419">
          <p15:clr>
            <a:srgbClr val="FBAE40"/>
          </p15:clr>
        </p15:guide>
        <p15:guide id="24" pos="646">
          <p15:clr>
            <a:srgbClr val="FBAE40"/>
          </p15:clr>
        </p15:guide>
        <p15:guide id="25" pos="873">
          <p15:clr>
            <a:srgbClr val="FBAE40"/>
          </p15:clr>
        </p15:guide>
        <p15:guide id="26" pos="1100">
          <p15:clr>
            <a:srgbClr val="FBAE40"/>
          </p15:clr>
        </p15:guide>
        <p15:guide id="27" pos="1327">
          <p15:clr>
            <a:srgbClr val="FBAE40"/>
          </p15:clr>
        </p15:guide>
        <p15:guide id="28" pos="1553">
          <p15:clr>
            <a:srgbClr val="FBAE40"/>
          </p15:clr>
        </p15:guide>
        <p15:guide id="29" pos="1780">
          <p15:clr>
            <a:srgbClr val="FBAE40"/>
          </p15:clr>
        </p15:guide>
        <p15:guide id="30" pos="2007">
          <p15:clr>
            <a:srgbClr val="FBAE40"/>
          </p15:clr>
        </p15:guide>
        <p15:guide id="31" pos="2234">
          <p15:clr>
            <a:srgbClr val="FBAE40"/>
          </p15:clr>
        </p15:guide>
        <p15:guide id="32" pos="2460">
          <p15:clr>
            <a:srgbClr val="FBAE40"/>
          </p15:clr>
        </p15:guide>
        <p15:guide id="33" pos="2687">
          <p15:clr>
            <a:srgbClr val="FBAE40"/>
          </p15:clr>
        </p15:guide>
        <p15:guide id="34" pos="2914">
          <p15:clr>
            <a:srgbClr val="FBAE40"/>
          </p15:clr>
        </p15:guide>
        <p15:guide id="35" pos="3141">
          <p15:clr>
            <a:srgbClr val="FBAE40"/>
          </p15:clr>
        </p15:guide>
        <p15:guide id="36" pos="3368">
          <p15:clr>
            <a:srgbClr val="FBAE40"/>
          </p15:clr>
        </p15:guide>
        <p15:guide id="37" pos="3594">
          <p15:clr>
            <a:srgbClr val="FBAE40"/>
          </p15:clr>
        </p15:guide>
        <p15:guide id="38" pos="3821">
          <p15:clr>
            <a:srgbClr val="FBAE40"/>
          </p15:clr>
        </p15:guide>
        <p15:guide id="39" pos="4048">
          <p15:clr>
            <a:srgbClr val="FBAE40"/>
          </p15:clr>
        </p15:guide>
        <p15:guide id="40" pos="4275">
          <p15:clr>
            <a:srgbClr val="FBAE40"/>
          </p15:clr>
        </p15:guide>
        <p15:guide id="41" pos="4501">
          <p15:clr>
            <a:srgbClr val="FBAE40"/>
          </p15:clr>
        </p15:guide>
        <p15:guide id="42" pos="4728">
          <p15:clr>
            <a:srgbClr val="FBAE40"/>
          </p15:clr>
        </p15:guide>
        <p15:guide id="43" pos="4955">
          <p15:clr>
            <a:srgbClr val="FBAE40"/>
          </p15:clr>
        </p15:guide>
        <p15:guide id="44" pos="5182">
          <p15:clr>
            <a:srgbClr val="FBAE40"/>
          </p15:clr>
        </p15:guide>
        <p15:guide id="45" pos="5408">
          <p15:clr>
            <a:srgbClr val="FBAE40"/>
          </p15:clr>
        </p15:guide>
        <p15:guide id="46" pos="5635">
          <p15:clr>
            <a:srgbClr val="FBAE40"/>
          </p15:clr>
        </p15:guide>
        <p15:guide id="47" pos="5862">
          <p15:clr>
            <a:srgbClr val="FBAE40"/>
          </p15:clr>
        </p15:guide>
        <p15:guide id="48" pos="6089">
          <p15:clr>
            <a:srgbClr val="FBAE40"/>
          </p15:clr>
        </p15:guide>
        <p15:guide id="49" pos="6316">
          <p15:clr>
            <a:srgbClr val="FBAE40"/>
          </p15:clr>
        </p15:guide>
        <p15:guide id="50" pos="6542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Wikto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4000">
                <a:latin typeface="+mn-lt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251986" indent="-251986">
              <a:buFont typeface="Arial" panose="020B0604020202020204" pitchFamily="34" charset="0"/>
              <a:buChar char="•"/>
              <a:defRPr sz="2200">
                <a:latin typeface="+mn-lt"/>
              </a:defRPr>
            </a:lvl1pPr>
            <a:lvl2pPr marL="542925" indent="-250825">
              <a:buFont typeface="Wingdings" panose="05000000000000000000" pitchFamily="2" charset="2"/>
              <a:buChar char="Ø"/>
              <a:defRPr sz="2200">
                <a:latin typeface="+mn-lt"/>
              </a:defRPr>
            </a:lvl2pPr>
            <a:lvl3pPr marL="809625" indent="-250825">
              <a:buFont typeface="Wingdings" panose="05000000000000000000" pitchFamily="2" charset="2"/>
              <a:buChar char="ü"/>
              <a:tabLst>
                <a:tab pos="809625" algn="l"/>
              </a:tabLst>
              <a:defRPr sz="2200">
                <a:latin typeface="+mn-lt"/>
              </a:defRPr>
            </a:lvl3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585200" y="7019837"/>
            <a:ext cx="1080000" cy="180000"/>
          </a:xfrm>
        </p:spPr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017601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Wiktor3 bez li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4000">
                <a:latin typeface="+mn-lt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0" indent="0">
              <a:buNone/>
              <a:defRPr sz="2200">
                <a:latin typeface="+mn-lt"/>
              </a:defRPr>
            </a:lvl1pPr>
            <a:lvl2pPr>
              <a:defRPr sz="2200">
                <a:latin typeface="+mn-lt"/>
              </a:defRPr>
            </a:lvl2pPr>
            <a:lvl3pPr>
              <a:defRPr sz="2200">
                <a:latin typeface="+mn-lt"/>
              </a:defRPr>
            </a:lvl3pPr>
          </a:lstStyle>
          <a:p>
            <a:pPr lvl="0"/>
            <a:endParaRPr lang="pl-PL" dirty="0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585200" y="7019837"/>
            <a:ext cx="1080000" cy="180000"/>
          </a:xfrm>
        </p:spPr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804566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ktor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819" y="263349"/>
            <a:ext cx="8640381" cy="914565"/>
          </a:xfrm>
        </p:spPr>
        <p:txBody>
          <a:bodyPr>
            <a:normAutofit/>
          </a:bodyPr>
          <a:lstStyle>
            <a:lvl1pPr algn="ctr">
              <a:defRPr sz="4000">
                <a:latin typeface="+mn-lt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998" y="1605256"/>
            <a:ext cx="4140000" cy="914564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+mn-lt"/>
              </a:defRPr>
            </a:lvl1pPr>
          </a:lstStyle>
          <a:p>
            <a:pPr lvl="0"/>
            <a:endParaRPr lang="pl-PL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E00A8B5-D14D-4B22-8BFA-4636922D3803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457599" y="2797913"/>
            <a:ext cx="4444798" cy="4401924"/>
          </a:xfrm>
        </p:spPr>
        <p:txBody>
          <a:bodyPr>
            <a:normAutofit/>
          </a:bodyPr>
          <a:lstStyle>
            <a:lvl1pPr marL="251986" indent="-251986">
              <a:buFont typeface="Arial" panose="020B0604020202020204" pitchFamily="34" charset="0"/>
              <a:buChar char="•"/>
              <a:defRPr sz="2200">
                <a:latin typeface="+mn-lt"/>
              </a:defRPr>
            </a:lvl1pPr>
            <a:lvl2pPr marL="755957" indent="-251986">
              <a:buFont typeface="Wingdings" panose="05000000000000000000" pitchFamily="2" charset="2"/>
              <a:buChar char="Ø"/>
              <a:defRPr sz="2200">
                <a:latin typeface="+mn-lt"/>
              </a:defRPr>
            </a:lvl2pPr>
            <a:lvl3pPr>
              <a:defRPr sz="2200">
                <a:latin typeface="+mn-lt"/>
              </a:defRPr>
            </a:lvl3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78658" y="1605257"/>
            <a:ext cx="4139294" cy="914563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+mn-lt"/>
              </a:defRPr>
            </a:lvl1pPr>
          </a:lstStyle>
          <a:p>
            <a:pPr lvl="0"/>
            <a:endParaRPr lang="pl-PL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DEB5817-1B84-4C2F-9802-604B2C4EEC06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5525906" y="2797913"/>
            <a:ext cx="4444799" cy="4401924"/>
          </a:xfrm>
        </p:spPr>
        <p:txBody>
          <a:bodyPr>
            <a:normAutofit/>
          </a:bodyPr>
          <a:lstStyle>
            <a:lvl1pPr marL="251986" indent="-251986">
              <a:buFont typeface="Arial" panose="020B0604020202020204" pitchFamily="34" charset="0"/>
              <a:buChar char="•"/>
              <a:defRPr sz="2200">
                <a:latin typeface="+mn-lt"/>
              </a:defRPr>
            </a:lvl1pPr>
            <a:lvl2pPr marL="755957" indent="-251986">
              <a:buFont typeface="Wingdings" panose="05000000000000000000" pitchFamily="2" charset="2"/>
              <a:buChar char="Ø"/>
              <a:defRPr sz="2200">
                <a:latin typeface="+mn-lt"/>
              </a:defRPr>
            </a:lvl2pPr>
            <a:lvl3pPr>
              <a:defRPr sz="2200">
                <a:latin typeface="+mn-lt"/>
              </a:defRPr>
            </a:lvl3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cxnSp>
        <p:nvCxnSpPr>
          <p:cNvPr id="9" name="Łącznik prosty 8">
            <a:extLst>
              <a:ext uri="{FF2B5EF4-FFF2-40B4-BE49-F238E27FC236}">
                <a16:creationId xmlns:a16="http://schemas.microsoft.com/office/drawing/2014/main" id="{F63607B3-93B8-4A98-9E46-3CA6AD18E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5345906" y="1763613"/>
            <a:ext cx="0" cy="47525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5890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owy (krótk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ymbol zastępczy obrazu 16">
            <a:extLst>
              <a:ext uri="{FF2B5EF4-FFF2-40B4-BE49-F238E27FC236}">
                <a16:creationId xmlns:a16="http://schemas.microsoft.com/office/drawing/2014/main" id="{69383BDA-94B1-6FB6-27E3-0CC3DEDF5AF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784975" cy="5221288"/>
          </a:xfrm>
          <a:custGeom>
            <a:avLst/>
            <a:gdLst>
              <a:gd name="connsiteX0" fmla="*/ 0 w 6784975"/>
              <a:gd name="connsiteY0" fmla="*/ 0 h 5221288"/>
              <a:gd name="connsiteX1" fmla="*/ 6784975 w 6784975"/>
              <a:gd name="connsiteY1" fmla="*/ 0 h 5221288"/>
              <a:gd name="connsiteX2" fmla="*/ 6784975 w 6784975"/>
              <a:gd name="connsiteY2" fmla="*/ 4500563 h 5221288"/>
              <a:gd name="connsiteX3" fmla="*/ 2825750 w 6784975"/>
              <a:gd name="connsiteY3" fmla="*/ 4500563 h 5221288"/>
              <a:gd name="connsiteX4" fmla="*/ 2825750 w 6784975"/>
              <a:gd name="connsiteY4" fmla="*/ 5221288 h 5221288"/>
              <a:gd name="connsiteX5" fmla="*/ 0 w 6784975"/>
              <a:gd name="connsiteY5" fmla="*/ 5221288 h 5221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84975" h="5221288">
                <a:moveTo>
                  <a:pt x="0" y="0"/>
                </a:moveTo>
                <a:lnTo>
                  <a:pt x="6784975" y="0"/>
                </a:lnTo>
                <a:lnTo>
                  <a:pt x="6784975" y="4500563"/>
                </a:lnTo>
                <a:lnTo>
                  <a:pt x="2825750" y="4500563"/>
                </a:lnTo>
                <a:lnTo>
                  <a:pt x="2825750" y="5221288"/>
                </a:lnTo>
                <a:lnTo>
                  <a:pt x="0" y="52212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 dirty="0"/>
              <a:t>Kliknij ikonę, aby dodać obraz</a:t>
            </a: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38965D1A-9BC8-2AB7-6B73-C2BBDA5D66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825750" y="4500563"/>
            <a:ext cx="6840538" cy="17996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72808" y="5579563"/>
            <a:ext cx="6133117" cy="648546"/>
          </a:xfrm>
        </p:spPr>
        <p:txBody>
          <a:bodyPr anchor="t" anchorCtr="0">
            <a:normAutofit/>
          </a:bodyPr>
          <a:lstStyle>
            <a:lvl1pPr algn="l">
              <a:lnSpc>
                <a:spcPts val="3500"/>
              </a:lnSpc>
              <a:defRPr sz="2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6444" y="539750"/>
            <a:ext cx="1799844" cy="366725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endParaRPr lang="pl-PL" dirty="0"/>
          </a:p>
        </p:txBody>
      </p:sp>
      <p:pic>
        <p:nvPicPr>
          <p:cNvPr id="18" name="Obraz 17" descr="Fundusze Europejskie &#10;">
            <a:extLst>
              <a:ext uri="{FF2B5EF4-FFF2-40B4-BE49-F238E27FC236}">
                <a16:creationId xmlns:a16="http://schemas.microsoft.com/office/drawing/2014/main" id="{EB4DB370-BCB9-D1E9-5613-5A9DCA5F31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750" y="4500563"/>
            <a:ext cx="3959225" cy="720090"/>
          </a:xfrm>
          <a:prstGeom prst="rect">
            <a:avLst/>
          </a:prstGeom>
        </p:spPr>
      </p:pic>
      <p:pic>
        <p:nvPicPr>
          <p:cNvPr id="11" name="Obraz 10" descr="Ciąg czterech logotypów w kolejności od lewej: 1. Fundusze Europejskie dla Pomorza, 2. Rzeczpospolita Polska, 3. Dofinansowane przez Unię Europejską, 4. Urząd Marszałkowski Województwa Pomorskiego">
            <a:extLst>
              <a:ext uri="{FF2B5EF4-FFF2-40B4-BE49-F238E27FC236}">
                <a16:creationId xmlns:a16="http://schemas.microsoft.com/office/drawing/2014/main" id="{0CF3E933-1DA6-403F-9323-5B318B99433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33" y="6444133"/>
            <a:ext cx="8855261" cy="828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9351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92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- tytuł + zdjęcie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5906" y="899836"/>
            <a:ext cx="4320000" cy="1080001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5906" y="1979837"/>
            <a:ext cx="4320382" cy="468000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Symbol zastępczy obrazu 6">
            <a:extLst>
              <a:ext uri="{FF2B5EF4-FFF2-40B4-BE49-F238E27FC236}">
                <a16:creationId xmlns:a16="http://schemas.microsoft.com/office/drawing/2014/main" id="{E681B9F9-7BA5-2D43-A1BD-8AF5D025063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900113"/>
            <a:ext cx="4986338" cy="5759726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9914599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Slajd - tytuł + zawartość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630E28BA-19A4-6182-CE10-65107EDF6B75}"/>
              </a:ext>
            </a:extLst>
          </p:cNvPr>
          <p:cNvSpPr/>
          <p:nvPr userDrawn="1"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357277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1_Slajd - tytuł + 2 elementy zawartości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4000">
                <a:latin typeface="+mn-lt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5906" y="1979837"/>
            <a:ext cx="4140000" cy="4680018"/>
          </a:xfrm>
        </p:spPr>
        <p:txBody>
          <a:bodyPr>
            <a:normAutofit/>
          </a:bodyPr>
          <a:lstStyle>
            <a:lvl1pPr>
              <a:defRPr sz="2200">
                <a:latin typeface="+mn-lt"/>
              </a:defRPr>
            </a:lvl1pPr>
            <a:lvl2pPr>
              <a:defRPr sz="2200">
                <a:latin typeface="+mn-lt"/>
              </a:defRPr>
            </a:lvl2pPr>
            <a:lvl3pPr>
              <a:defRPr sz="2200">
                <a:latin typeface="+mn-lt"/>
              </a:defRPr>
            </a:lvl3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5906" y="1979613"/>
            <a:ext cx="4140000" cy="4680226"/>
          </a:xfrm>
        </p:spPr>
        <p:txBody>
          <a:bodyPr>
            <a:normAutofit/>
          </a:bodyPr>
          <a:lstStyle>
            <a:lvl1pPr>
              <a:defRPr sz="2200">
                <a:latin typeface="+mn-lt"/>
              </a:defRPr>
            </a:lvl1pPr>
            <a:lvl2pPr>
              <a:defRPr sz="2200">
                <a:latin typeface="+mn-lt"/>
              </a:defRPr>
            </a:lvl2pPr>
            <a:lvl3pPr>
              <a:defRPr sz="2200">
                <a:latin typeface="+mn-lt"/>
              </a:defRPr>
            </a:lvl3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A72189C-757E-47DF-313E-E0F36399C0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E363107C-97A9-9A5D-A2A2-E6ABB7ED4C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126806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końc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>
            <a:extLst>
              <a:ext uri="{FF2B5EF4-FFF2-40B4-BE49-F238E27FC236}">
                <a16:creationId xmlns:a16="http://schemas.microsoft.com/office/drawing/2014/main" id="{F8E39A3A-22D6-B8ED-2F58-16F69704FF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465388" y="4500563"/>
            <a:ext cx="8226426" cy="17996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Symbol zastępczy obrazu 10">
            <a:extLst>
              <a:ext uri="{FF2B5EF4-FFF2-40B4-BE49-F238E27FC236}">
                <a16:creationId xmlns:a16="http://schemas.microsoft.com/office/drawing/2014/main" id="{A760FD32-D539-3290-0E5F-1B5EF08EB2F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25525" y="0"/>
            <a:ext cx="8640763" cy="5221288"/>
          </a:xfrm>
          <a:custGeom>
            <a:avLst/>
            <a:gdLst>
              <a:gd name="connsiteX0" fmla="*/ 0 w 8640763"/>
              <a:gd name="connsiteY0" fmla="*/ 0 h 5221288"/>
              <a:gd name="connsiteX1" fmla="*/ 8640763 w 8640763"/>
              <a:gd name="connsiteY1" fmla="*/ 0 h 5221288"/>
              <a:gd name="connsiteX2" fmla="*/ 8640763 w 8640763"/>
              <a:gd name="connsiteY2" fmla="*/ 4500563 h 5221288"/>
              <a:gd name="connsiteX3" fmla="*/ 1439863 w 8640763"/>
              <a:gd name="connsiteY3" fmla="*/ 4500563 h 5221288"/>
              <a:gd name="connsiteX4" fmla="*/ 1439863 w 8640763"/>
              <a:gd name="connsiteY4" fmla="*/ 5221288 h 5221288"/>
              <a:gd name="connsiteX5" fmla="*/ 0 w 8640763"/>
              <a:gd name="connsiteY5" fmla="*/ 5221288 h 5221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40763" h="5221288">
                <a:moveTo>
                  <a:pt x="0" y="0"/>
                </a:moveTo>
                <a:lnTo>
                  <a:pt x="8640763" y="0"/>
                </a:lnTo>
                <a:lnTo>
                  <a:pt x="8640763" y="4500563"/>
                </a:lnTo>
                <a:lnTo>
                  <a:pt x="1439863" y="4500563"/>
                </a:lnTo>
                <a:lnTo>
                  <a:pt x="1439863" y="5221288"/>
                </a:lnTo>
                <a:lnTo>
                  <a:pt x="0" y="52212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pic>
        <p:nvPicPr>
          <p:cNvPr id="7" name="Obraz 6" descr="Fundusze Europejskie">
            <a:extLst>
              <a:ext uri="{FF2B5EF4-FFF2-40B4-BE49-F238E27FC236}">
                <a16:creationId xmlns:a16="http://schemas.microsoft.com/office/drawing/2014/main" id="{3B4B8A84-3D08-244B-BF5B-6E361D1A74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975" y="4500563"/>
            <a:ext cx="3959225" cy="72009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C3C397EF-E780-3941-A190-8FF660EE9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5750" y="5593629"/>
            <a:ext cx="7559675" cy="705572"/>
          </a:xfrm>
        </p:spPr>
        <p:txBody>
          <a:bodyPr/>
          <a:lstStyle/>
          <a:p>
            <a:r>
              <a:rPr lang="pl-PL" dirty="0"/>
              <a:t>Kliknij, aby edytować styl</a:t>
            </a:r>
          </a:p>
        </p:txBody>
      </p:sp>
      <p:pic>
        <p:nvPicPr>
          <p:cNvPr id="13" name="Obraz 12" descr="Ciąg czterech logotypów w kolejności od lewej: 1. Fundusze Europejskie dla Pomorza, 2. Rzeczpospolita Polska, 3. Dofinansowane przez Unię Europejską, 4. Urząd Marszałkowski Województwa Pomorskiego">
            <a:extLst>
              <a:ext uri="{FF2B5EF4-FFF2-40B4-BE49-F238E27FC236}">
                <a16:creationId xmlns:a16="http://schemas.microsoft.com/office/drawing/2014/main" id="{6FCFA159-EADF-49BB-9E3A-21FD1519198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33" y="6444133"/>
            <a:ext cx="8855261" cy="828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39113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26613" y="1973818"/>
            <a:ext cx="8639675" cy="4326381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</a:extLst>
          </p:cNvPr>
          <p:cNvSpPr/>
          <p:nvPr userDrawn="1"/>
        </p:nvSpPr>
        <p:spPr>
          <a:xfrm>
            <a:off x="1" y="0"/>
            <a:ext cx="4986337" cy="26939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Obraz 12" descr="Fundusze Europejsk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760" y="1973818"/>
            <a:ext cx="3959225" cy="720090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2B41AD81-079D-B212-C8B7-9A9D3BEE5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32" y="540402"/>
            <a:ext cx="1080000" cy="1080000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0A433181-6EED-44B3-4822-4AF9E6BA90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788" y="540402"/>
            <a:ext cx="1080000" cy="1080000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276322E5-6025-7EA2-67FB-9F57E92100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944" y="540402"/>
            <a:ext cx="1080000" cy="1080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5888" y="4861794"/>
            <a:ext cx="7920037" cy="1080000"/>
          </a:xfrm>
        </p:spPr>
        <p:txBody>
          <a:bodyPr>
            <a:normAutofit/>
          </a:bodyPr>
          <a:lstStyle>
            <a:lvl1pPr marL="0" indent="0" algn="l">
              <a:lnSpc>
                <a:spcPts val="3500"/>
              </a:lnSpc>
              <a:buNone/>
              <a:defRPr sz="2800" b="1">
                <a:solidFill>
                  <a:schemeClr val="tx2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pl-PL" dirty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5356" y="540402"/>
            <a:ext cx="1799844" cy="349114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endParaRPr lang="pl-PL" dirty="0"/>
          </a:p>
        </p:txBody>
      </p:sp>
      <p:pic>
        <p:nvPicPr>
          <p:cNvPr id="6" name="Obraz 5" descr="Ciąg czterech logotypów w kolejności od lewej: 1. Fundusze Europejskie dla Pomorza, 2. Rzeczpospolita Polska, 3. Dofinansowane przez Unię Europejską, 4. Urząd Marszałkowski Województwa Pomorskiego">
            <a:extLst>
              <a:ext uri="{FF2B5EF4-FFF2-40B4-BE49-F238E27FC236}">
                <a16:creationId xmlns:a16="http://schemas.microsoft.com/office/drawing/2014/main" id="{3FDB76B9-FC6C-44C1-A4FF-DBB958B8D7F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33" y="6444133"/>
            <a:ext cx="8855261" cy="828683"/>
          </a:xfrm>
          <a:prstGeom prst="rect">
            <a:avLst/>
          </a:prstGeom>
        </p:spPr>
      </p:pic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22160DB5-1EAD-4FBD-8F38-C81A13BC86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Tytuł 6">
            <a:extLst>
              <a:ext uri="{FF2B5EF4-FFF2-40B4-BE49-F238E27FC236}">
                <a16:creationId xmlns:a16="http://schemas.microsoft.com/office/drawing/2014/main" id="{66614A53-20B3-4B39-A3EF-0C99DA93C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7843" y="893817"/>
            <a:ext cx="8640381" cy="1080001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322454478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93">
          <p15:clr>
            <a:srgbClr val="FBAE40"/>
          </p15:clr>
        </p15:guide>
        <p15:guide id="2" orient="horz" pos="113">
          <p15:clr>
            <a:srgbClr val="FBAE40"/>
          </p15:clr>
        </p15:guide>
        <p15:guide id="3" orient="horz" pos="2381">
          <p15:clr>
            <a:srgbClr val="FBAE40"/>
          </p15:clr>
        </p15:guide>
        <p15:guide id="4" orient="horz" pos="340">
          <p15:clr>
            <a:srgbClr val="FBAE40"/>
          </p15:clr>
        </p15:guide>
        <p15:guide id="5" orient="horz" pos="567">
          <p15:clr>
            <a:srgbClr val="FBAE40"/>
          </p15:clr>
        </p15:guide>
        <p15:guide id="6" orient="horz" pos="794">
          <p15:clr>
            <a:srgbClr val="FBAE40"/>
          </p15:clr>
        </p15:guide>
        <p15:guide id="7" orient="horz" pos="1020">
          <p15:clr>
            <a:srgbClr val="FBAE40"/>
          </p15:clr>
        </p15:guide>
        <p15:guide id="8" orient="horz" pos="1247">
          <p15:clr>
            <a:srgbClr val="FBAE40"/>
          </p15:clr>
        </p15:guide>
        <p15:guide id="9" orient="horz" pos="1474">
          <p15:clr>
            <a:srgbClr val="FBAE40"/>
          </p15:clr>
        </p15:guide>
        <p15:guide id="10" orient="horz" pos="1701">
          <p15:clr>
            <a:srgbClr val="FBAE40"/>
          </p15:clr>
        </p15:guide>
        <p15:guide id="11" orient="horz" pos="1927">
          <p15:clr>
            <a:srgbClr val="FBAE40"/>
          </p15:clr>
        </p15:guide>
        <p15:guide id="12" orient="horz" pos="2154">
          <p15:clr>
            <a:srgbClr val="FBAE40"/>
          </p15:clr>
        </p15:guide>
        <p15:guide id="13" orient="horz" pos="2608">
          <p15:clr>
            <a:srgbClr val="FBAE40"/>
          </p15:clr>
        </p15:guide>
        <p15:guide id="14" orient="horz" pos="2835">
          <p15:clr>
            <a:srgbClr val="FBAE40"/>
          </p15:clr>
        </p15:guide>
        <p15:guide id="15" orient="horz" pos="3061">
          <p15:clr>
            <a:srgbClr val="FBAE40"/>
          </p15:clr>
        </p15:guide>
        <p15:guide id="16" orient="horz" pos="3288">
          <p15:clr>
            <a:srgbClr val="FBAE40"/>
          </p15:clr>
        </p15:guide>
        <p15:guide id="17" orient="horz" pos="3515">
          <p15:clr>
            <a:srgbClr val="FBAE40"/>
          </p15:clr>
        </p15:guide>
        <p15:guide id="18" orient="horz" pos="3742">
          <p15:clr>
            <a:srgbClr val="FBAE40"/>
          </p15:clr>
        </p15:guide>
        <p15:guide id="19" orient="horz" pos="3968">
          <p15:clr>
            <a:srgbClr val="FBAE40"/>
          </p15:clr>
        </p15:guide>
        <p15:guide id="20" orient="horz" pos="4195">
          <p15:clr>
            <a:srgbClr val="FBAE40"/>
          </p15:clr>
        </p15:guide>
        <p15:guide id="21" orient="horz" pos="4422">
          <p15:clr>
            <a:srgbClr val="FBAE40"/>
          </p15:clr>
        </p15:guide>
        <p15:guide id="22" orient="horz" pos="4649">
          <p15:clr>
            <a:srgbClr val="FBAE40"/>
          </p15:clr>
        </p15:guide>
        <p15:guide id="23" pos="419">
          <p15:clr>
            <a:srgbClr val="FBAE40"/>
          </p15:clr>
        </p15:guide>
        <p15:guide id="24" pos="646">
          <p15:clr>
            <a:srgbClr val="FBAE40"/>
          </p15:clr>
        </p15:guide>
        <p15:guide id="25" pos="873">
          <p15:clr>
            <a:srgbClr val="FBAE40"/>
          </p15:clr>
        </p15:guide>
        <p15:guide id="26" pos="1100">
          <p15:clr>
            <a:srgbClr val="FBAE40"/>
          </p15:clr>
        </p15:guide>
        <p15:guide id="27" pos="1327">
          <p15:clr>
            <a:srgbClr val="FBAE40"/>
          </p15:clr>
        </p15:guide>
        <p15:guide id="28" pos="1553">
          <p15:clr>
            <a:srgbClr val="FBAE40"/>
          </p15:clr>
        </p15:guide>
        <p15:guide id="29" pos="1780">
          <p15:clr>
            <a:srgbClr val="FBAE40"/>
          </p15:clr>
        </p15:guide>
        <p15:guide id="30" pos="2007">
          <p15:clr>
            <a:srgbClr val="FBAE40"/>
          </p15:clr>
        </p15:guide>
        <p15:guide id="31" pos="2234">
          <p15:clr>
            <a:srgbClr val="FBAE40"/>
          </p15:clr>
        </p15:guide>
        <p15:guide id="32" pos="2460">
          <p15:clr>
            <a:srgbClr val="FBAE40"/>
          </p15:clr>
        </p15:guide>
        <p15:guide id="33" pos="2687">
          <p15:clr>
            <a:srgbClr val="FBAE40"/>
          </p15:clr>
        </p15:guide>
        <p15:guide id="34" pos="2914">
          <p15:clr>
            <a:srgbClr val="FBAE40"/>
          </p15:clr>
        </p15:guide>
        <p15:guide id="35" pos="3141">
          <p15:clr>
            <a:srgbClr val="FBAE40"/>
          </p15:clr>
        </p15:guide>
        <p15:guide id="36" pos="3368">
          <p15:clr>
            <a:srgbClr val="FBAE40"/>
          </p15:clr>
        </p15:guide>
        <p15:guide id="37" pos="3594">
          <p15:clr>
            <a:srgbClr val="FBAE40"/>
          </p15:clr>
        </p15:guide>
        <p15:guide id="38" pos="3821">
          <p15:clr>
            <a:srgbClr val="FBAE40"/>
          </p15:clr>
        </p15:guide>
        <p15:guide id="39" pos="4048">
          <p15:clr>
            <a:srgbClr val="FBAE40"/>
          </p15:clr>
        </p15:guide>
        <p15:guide id="40" pos="4275">
          <p15:clr>
            <a:srgbClr val="FBAE40"/>
          </p15:clr>
        </p15:guide>
        <p15:guide id="41" pos="4501">
          <p15:clr>
            <a:srgbClr val="FBAE40"/>
          </p15:clr>
        </p15:guide>
        <p15:guide id="42" pos="4728">
          <p15:clr>
            <a:srgbClr val="FBAE40"/>
          </p15:clr>
        </p15:guide>
        <p15:guide id="43" pos="4955">
          <p15:clr>
            <a:srgbClr val="FBAE40"/>
          </p15:clr>
        </p15:guide>
        <p15:guide id="44" pos="5182">
          <p15:clr>
            <a:srgbClr val="FBAE40"/>
          </p15:clr>
        </p15:guide>
        <p15:guide id="45" pos="5408">
          <p15:clr>
            <a:srgbClr val="FBAE40"/>
          </p15:clr>
        </p15:guide>
        <p15:guide id="46" pos="5635">
          <p15:clr>
            <a:srgbClr val="FBAE40"/>
          </p15:clr>
        </p15:guide>
        <p15:guide id="47" pos="5862">
          <p15:clr>
            <a:srgbClr val="FBAE40"/>
          </p15:clr>
        </p15:guide>
        <p15:guide id="48" pos="6089">
          <p15:clr>
            <a:srgbClr val="FBAE40"/>
          </p15:clr>
        </p15:guide>
        <p15:guide id="49" pos="6316">
          <p15:clr>
            <a:srgbClr val="FBAE40"/>
          </p15:clr>
        </p15:guide>
        <p15:guide id="50" pos="6542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25525" y="1983572"/>
            <a:ext cx="8640763" cy="4316627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4986337" cy="26939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13" name="Obraz 12" descr="Fundusze Europejskie&#10;&#10;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25" y="1983572"/>
            <a:ext cx="3959225" cy="7200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5877" y="3070227"/>
            <a:ext cx="7920115" cy="1087764"/>
          </a:xfrm>
        </p:spPr>
        <p:txBody>
          <a:bodyPr anchor="t" anchorCtr="0">
            <a:normAutofit/>
          </a:bodyPr>
          <a:lstStyle>
            <a:lvl1pPr algn="l">
              <a:lnSpc>
                <a:spcPts val="4000"/>
              </a:lnSpc>
              <a:defRPr sz="3200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5888" y="4861794"/>
            <a:ext cx="7920037" cy="1080000"/>
          </a:xfrm>
        </p:spPr>
        <p:txBody>
          <a:bodyPr>
            <a:normAutofit/>
          </a:bodyPr>
          <a:lstStyle>
            <a:lvl1pPr marL="0" indent="0" algn="l">
              <a:lnSpc>
                <a:spcPts val="3500"/>
              </a:lnSpc>
              <a:buNone/>
              <a:defRPr sz="2800" b="1">
                <a:solidFill>
                  <a:schemeClr val="tx2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pl-PL" dirty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5356" y="540402"/>
            <a:ext cx="1799844" cy="349114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endParaRPr lang="pl-PL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039E0742-6ADE-F448-8437-7F591E1D0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57" y="1244366"/>
            <a:ext cx="381000" cy="381000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F60567DB-D582-D44E-A6AD-12B2B5F1FE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250" y="545866"/>
            <a:ext cx="381000" cy="381000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39EEE39C-033E-F640-8C4C-E23D91BEA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511" y="1244366"/>
            <a:ext cx="381000" cy="381000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C169AC8E-96EA-1048-803E-97D6CEE5E1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786" y="538288"/>
            <a:ext cx="381000" cy="381000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D5D90F56-CFD2-1A40-B479-B556FC2D37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25" y="545866"/>
            <a:ext cx="381000" cy="381000"/>
          </a:xfrm>
          <a:prstGeom prst="rect">
            <a:avLst/>
          </a:prstGeom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id="{48E96C1A-FA5C-A24F-9872-8608B9B3BC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689" y="1282667"/>
            <a:ext cx="381000" cy="381000"/>
          </a:xfrm>
          <a:prstGeom prst="rect">
            <a:avLst/>
          </a:prstGeom>
        </p:spPr>
      </p:pic>
      <p:pic>
        <p:nvPicPr>
          <p:cNvPr id="27" name="Obraz 26">
            <a:extLst>
              <a:ext uri="{FF2B5EF4-FFF2-40B4-BE49-F238E27FC236}">
                <a16:creationId xmlns:a16="http://schemas.microsoft.com/office/drawing/2014/main" id="{28B2440F-CBE5-784D-ADC8-E797F64F47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607082"/>
            <a:ext cx="381000" cy="381000"/>
          </a:xfrm>
          <a:prstGeom prst="rect">
            <a:avLst/>
          </a:prstGeom>
        </p:spPr>
      </p:pic>
      <p:pic>
        <p:nvPicPr>
          <p:cNvPr id="29" name="Obraz 28">
            <a:extLst>
              <a:ext uri="{FF2B5EF4-FFF2-40B4-BE49-F238E27FC236}">
                <a16:creationId xmlns:a16="http://schemas.microsoft.com/office/drawing/2014/main" id="{1C717A0E-10D0-FA43-BF65-49909BDCEA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018" y="535269"/>
            <a:ext cx="381000" cy="381000"/>
          </a:xfrm>
          <a:prstGeom prst="rect">
            <a:avLst/>
          </a:prstGeom>
        </p:spPr>
      </p:pic>
      <p:pic>
        <p:nvPicPr>
          <p:cNvPr id="31" name="Obraz 30">
            <a:extLst>
              <a:ext uri="{FF2B5EF4-FFF2-40B4-BE49-F238E27FC236}">
                <a16:creationId xmlns:a16="http://schemas.microsoft.com/office/drawing/2014/main" id="{A2891D6F-956C-9342-B2BB-C701A5BC5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256" y="531095"/>
            <a:ext cx="381000" cy="381000"/>
          </a:xfrm>
          <a:prstGeom prst="rect">
            <a:avLst/>
          </a:prstGeom>
        </p:spPr>
      </p:pic>
      <p:pic>
        <p:nvPicPr>
          <p:cNvPr id="33" name="Obraz 32">
            <a:extLst>
              <a:ext uri="{FF2B5EF4-FFF2-40B4-BE49-F238E27FC236}">
                <a16:creationId xmlns:a16="http://schemas.microsoft.com/office/drawing/2014/main" id="{7DE0C268-A93E-1C47-9AA3-10F1F10D09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802" y="1251987"/>
            <a:ext cx="381000" cy="381000"/>
          </a:xfrm>
          <a:prstGeom prst="rect">
            <a:avLst/>
          </a:prstGeom>
        </p:spPr>
      </p:pic>
      <p:pic>
        <p:nvPicPr>
          <p:cNvPr id="35" name="Obraz 34">
            <a:extLst>
              <a:ext uri="{FF2B5EF4-FFF2-40B4-BE49-F238E27FC236}">
                <a16:creationId xmlns:a16="http://schemas.microsoft.com/office/drawing/2014/main" id="{45508241-FE91-D847-8686-4F72BD3142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613" y="1250549"/>
            <a:ext cx="381000" cy="381000"/>
          </a:xfrm>
          <a:prstGeom prst="rect">
            <a:avLst/>
          </a:prstGeom>
        </p:spPr>
      </p:pic>
      <p:pic>
        <p:nvPicPr>
          <p:cNvPr id="37" name="Obraz 36">
            <a:extLst>
              <a:ext uri="{FF2B5EF4-FFF2-40B4-BE49-F238E27FC236}">
                <a16:creationId xmlns:a16="http://schemas.microsoft.com/office/drawing/2014/main" id="{EB9A3203-260A-FA4A-9526-A6276A575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1250549"/>
            <a:ext cx="381000" cy="381000"/>
          </a:xfrm>
          <a:prstGeom prst="rect">
            <a:avLst/>
          </a:prstGeom>
        </p:spPr>
      </p:pic>
      <p:pic>
        <p:nvPicPr>
          <p:cNvPr id="24" name="Obraz 23" descr="Ciąg czterech logotypów w kolejności od lewej: 1. Fundusze Europejskie dla Pomorza, 2. Rzeczpospolita Polska, 3. Dofinansowane przez Unię Europejską, 4. Urząd Marszałkowski Województwa Pomorskiego">
            <a:extLst>
              <a:ext uri="{FF2B5EF4-FFF2-40B4-BE49-F238E27FC236}">
                <a16:creationId xmlns:a16="http://schemas.microsoft.com/office/drawing/2014/main" id="{435F0698-B762-4CA8-B4E7-F5A604257866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33" y="6444133"/>
            <a:ext cx="8855261" cy="828683"/>
          </a:xfrm>
          <a:prstGeom prst="rect">
            <a:avLst/>
          </a:prstGeom>
        </p:spPr>
      </p:pic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AC8C3AC-0971-4F08-8A44-AAB883D783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2501902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93">
          <p15:clr>
            <a:srgbClr val="FBAE40"/>
          </p15:clr>
        </p15:guide>
        <p15:guide id="2" orient="horz" pos="113">
          <p15:clr>
            <a:srgbClr val="FBAE40"/>
          </p15:clr>
        </p15:guide>
        <p15:guide id="3" orient="horz" pos="2381">
          <p15:clr>
            <a:srgbClr val="FBAE40"/>
          </p15:clr>
        </p15:guide>
        <p15:guide id="4" orient="horz" pos="340">
          <p15:clr>
            <a:srgbClr val="FBAE40"/>
          </p15:clr>
        </p15:guide>
        <p15:guide id="5" orient="horz" pos="567">
          <p15:clr>
            <a:srgbClr val="FBAE40"/>
          </p15:clr>
        </p15:guide>
        <p15:guide id="6" orient="horz" pos="794">
          <p15:clr>
            <a:srgbClr val="FBAE40"/>
          </p15:clr>
        </p15:guide>
        <p15:guide id="7" orient="horz" pos="1020">
          <p15:clr>
            <a:srgbClr val="FBAE40"/>
          </p15:clr>
        </p15:guide>
        <p15:guide id="8" orient="horz" pos="1247">
          <p15:clr>
            <a:srgbClr val="FBAE40"/>
          </p15:clr>
        </p15:guide>
        <p15:guide id="9" orient="horz" pos="1474">
          <p15:clr>
            <a:srgbClr val="FBAE40"/>
          </p15:clr>
        </p15:guide>
        <p15:guide id="10" orient="horz" pos="1701">
          <p15:clr>
            <a:srgbClr val="FBAE40"/>
          </p15:clr>
        </p15:guide>
        <p15:guide id="11" orient="horz" pos="1927">
          <p15:clr>
            <a:srgbClr val="FBAE40"/>
          </p15:clr>
        </p15:guide>
        <p15:guide id="12" orient="horz" pos="2154">
          <p15:clr>
            <a:srgbClr val="FBAE40"/>
          </p15:clr>
        </p15:guide>
        <p15:guide id="13" orient="horz" pos="2608">
          <p15:clr>
            <a:srgbClr val="FBAE40"/>
          </p15:clr>
        </p15:guide>
        <p15:guide id="14" orient="horz" pos="2835">
          <p15:clr>
            <a:srgbClr val="FBAE40"/>
          </p15:clr>
        </p15:guide>
        <p15:guide id="15" orient="horz" pos="3061">
          <p15:clr>
            <a:srgbClr val="FBAE40"/>
          </p15:clr>
        </p15:guide>
        <p15:guide id="16" orient="horz" pos="3288">
          <p15:clr>
            <a:srgbClr val="FBAE40"/>
          </p15:clr>
        </p15:guide>
        <p15:guide id="17" orient="horz" pos="3515">
          <p15:clr>
            <a:srgbClr val="FBAE40"/>
          </p15:clr>
        </p15:guide>
        <p15:guide id="18" orient="horz" pos="3742">
          <p15:clr>
            <a:srgbClr val="FBAE40"/>
          </p15:clr>
        </p15:guide>
        <p15:guide id="19" orient="horz" pos="3968">
          <p15:clr>
            <a:srgbClr val="FBAE40"/>
          </p15:clr>
        </p15:guide>
        <p15:guide id="20" orient="horz" pos="4195">
          <p15:clr>
            <a:srgbClr val="FBAE40"/>
          </p15:clr>
        </p15:guide>
        <p15:guide id="21" orient="horz" pos="4422">
          <p15:clr>
            <a:srgbClr val="FBAE40"/>
          </p15:clr>
        </p15:guide>
        <p15:guide id="22" orient="horz" pos="4649">
          <p15:clr>
            <a:srgbClr val="FBAE40"/>
          </p15:clr>
        </p15:guide>
        <p15:guide id="23" pos="419">
          <p15:clr>
            <a:srgbClr val="FBAE40"/>
          </p15:clr>
        </p15:guide>
        <p15:guide id="24" pos="646">
          <p15:clr>
            <a:srgbClr val="FBAE40"/>
          </p15:clr>
        </p15:guide>
        <p15:guide id="25" pos="873">
          <p15:clr>
            <a:srgbClr val="FBAE40"/>
          </p15:clr>
        </p15:guide>
        <p15:guide id="26" pos="1100">
          <p15:clr>
            <a:srgbClr val="FBAE40"/>
          </p15:clr>
        </p15:guide>
        <p15:guide id="27" pos="1327">
          <p15:clr>
            <a:srgbClr val="FBAE40"/>
          </p15:clr>
        </p15:guide>
        <p15:guide id="28" pos="1553">
          <p15:clr>
            <a:srgbClr val="FBAE40"/>
          </p15:clr>
        </p15:guide>
        <p15:guide id="29" pos="1780">
          <p15:clr>
            <a:srgbClr val="FBAE40"/>
          </p15:clr>
        </p15:guide>
        <p15:guide id="30" pos="2007">
          <p15:clr>
            <a:srgbClr val="FBAE40"/>
          </p15:clr>
        </p15:guide>
        <p15:guide id="31" pos="2234">
          <p15:clr>
            <a:srgbClr val="FBAE40"/>
          </p15:clr>
        </p15:guide>
        <p15:guide id="32" pos="2460">
          <p15:clr>
            <a:srgbClr val="FBAE40"/>
          </p15:clr>
        </p15:guide>
        <p15:guide id="33" pos="2687">
          <p15:clr>
            <a:srgbClr val="FBAE40"/>
          </p15:clr>
        </p15:guide>
        <p15:guide id="34" pos="2914">
          <p15:clr>
            <a:srgbClr val="FBAE40"/>
          </p15:clr>
        </p15:guide>
        <p15:guide id="35" pos="3141">
          <p15:clr>
            <a:srgbClr val="FBAE40"/>
          </p15:clr>
        </p15:guide>
        <p15:guide id="36" pos="3368">
          <p15:clr>
            <a:srgbClr val="FBAE40"/>
          </p15:clr>
        </p15:guide>
        <p15:guide id="37" pos="3594">
          <p15:clr>
            <a:srgbClr val="FBAE40"/>
          </p15:clr>
        </p15:guide>
        <p15:guide id="38" pos="3821">
          <p15:clr>
            <a:srgbClr val="FBAE40"/>
          </p15:clr>
        </p15:guide>
        <p15:guide id="39" pos="4048">
          <p15:clr>
            <a:srgbClr val="FBAE40"/>
          </p15:clr>
        </p15:guide>
        <p15:guide id="40" pos="4275">
          <p15:clr>
            <a:srgbClr val="FBAE40"/>
          </p15:clr>
        </p15:guide>
        <p15:guide id="41" pos="4501">
          <p15:clr>
            <a:srgbClr val="FBAE40"/>
          </p15:clr>
        </p15:guide>
        <p15:guide id="42" pos="4728">
          <p15:clr>
            <a:srgbClr val="FBAE40"/>
          </p15:clr>
        </p15:guide>
        <p15:guide id="43" pos="4955">
          <p15:clr>
            <a:srgbClr val="FBAE40"/>
          </p15:clr>
        </p15:guide>
        <p15:guide id="44" pos="5182">
          <p15:clr>
            <a:srgbClr val="FBAE40"/>
          </p15:clr>
        </p15:guide>
        <p15:guide id="45" pos="5408">
          <p15:clr>
            <a:srgbClr val="FBAE40"/>
          </p15:clr>
        </p15:guide>
        <p15:guide id="46" pos="5635">
          <p15:clr>
            <a:srgbClr val="FBAE40"/>
          </p15:clr>
        </p15:guide>
        <p15:guide id="47" pos="5862">
          <p15:clr>
            <a:srgbClr val="FBAE40"/>
          </p15:clr>
        </p15:guide>
        <p15:guide id="48" pos="6089">
          <p15:clr>
            <a:srgbClr val="FBAE40"/>
          </p15:clr>
        </p15:guide>
        <p15:guide id="49" pos="6316">
          <p15:clr>
            <a:srgbClr val="FBAE40"/>
          </p15:clr>
        </p15:guide>
        <p15:guide id="50" pos="6542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owy (krótk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ymbol zastępczy obrazu 16">
            <a:extLst>
              <a:ext uri="{FF2B5EF4-FFF2-40B4-BE49-F238E27FC236}">
                <a16:creationId xmlns:a16="http://schemas.microsoft.com/office/drawing/2014/main" id="{69383BDA-94B1-6FB6-27E3-0CC3DEDF5AF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784975" cy="5221288"/>
          </a:xfrm>
          <a:custGeom>
            <a:avLst/>
            <a:gdLst>
              <a:gd name="connsiteX0" fmla="*/ 0 w 6784975"/>
              <a:gd name="connsiteY0" fmla="*/ 0 h 5221288"/>
              <a:gd name="connsiteX1" fmla="*/ 6784975 w 6784975"/>
              <a:gd name="connsiteY1" fmla="*/ 0 h 5221288"/>
              <a:gd name="connsiteX2" fmla="*/ 6784975 w 6784975"/>
              <a:gd name="connsiteY2" fmla="*/ 4500563 h 5221288"/>
              <a:gd name="connsiteX3" fmla="*/ 2825750 w 6784975"/>
              <a:gd name="connsiteY3" fmla="*/ 4500563 h 5221288"/>
              <a:gd name="connsiteX4" fmla="*/ 2825750 w 6784975"/>
              <a:gd name="connsiteY4" fmla="*/ 5221288 h 5221288"/>
              <a:gd name="connsiteX5" fmla="*/ 0 w 6784975"/>
              <a:gd name="connsiteY5" fmla="*/ 5221288 h 5221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84975" h="5221288">
                <a:moveTo>
                  <a:pt x="0" y="0"/>
                </a:moveTo>
                <a:lnTo>
                  <a:pt x="6784975" y="0"/>
                </a:lnTo>
                <a:lnTo>
                  <a:pt x="6784975" y="4500563"/>
                </a:lnTo>
                <a:lnTo>
                  <a:pt x="2825750" y="4500563"/>
                </a:lnTo>
                <a:lnTo>
                  <a:pt x="2825750" y="5221288"/>
                </a:lnTo>
                <a:lnTo>
                  <a:pt x="0" y="52212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 dirty="0"/>
              <a:t>Kliknij ikonę, aby dodać obraz</a:t>
            </a: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38965D1A-9BC8-2AB7-6B73-C2BBDA5D66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825750" y="4500563"/>
            <a:ext cx="6840538" cy="17996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72808" y="5579563"/>
            <a:ext cx="6133117" cy="648546"/>
          </a:xfrm>
        </p:spPr>
        <p:txBody>
          <a:bodyPr anchor="t" anchorCtr="0">
            <a:normAutofit/>
          </a:bodyPr>
          <a:lstStyle>
            <a:lvl1pPr algn="l">
              <a:lnSpc>
                <a:spcPts val="3500"/>
              </a:lnSpc>
              <a:defRPr sz="2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6444" y="539750"/>
            <a:ext cx="1799844" cy="366725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endParaRPr lang="pl-PL" dirty="0"/>
          </a:p>
        </p:txBody>
      </p:sp>
      <p:pic>
        <p:nvPicPr>
          <p:cNvPr id="18" name="Obraz 17" descr="Fundusze Europejskie &#10;">
            <a:extLst>
              <a:ext uri="{FF2B5EF4-FFF2-40B4-BE49-F238E27FC236}">
                <a16:creationId xmlns:a16="http://schemas.microsoft.com/office/drawing/2014/main" id="{EB4DB370-BCB9-D1E9-5613-5A9DCA5F31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750" y="4500563"/>
            <a:ext cx="3959225" cy="720090"/>
          </a:xfrm>
          <a:prstGeom prst="rect">
            <a:avLst/>
          </a:prstGeom>
        </p:spPr>
      </p:pic>
      <p:pic>
        <p:nvPicPr>
          <p:cNvPr id="11" name="Obraz 10" descr="Ciąg czterech logotypów w kolejności od lewej: 1. Fundusze Europejskie dla Pomorza, 2. Rzeczpospolita Polska, 3. Dofinansowane przez Unię Europejską, 4. Urząd Marszałkowski Województwa Pomorskiego">
            <a:extLst>
              <a:ext uri="{FF2B5EF4-FFF2-40B4-BE49-F238E27FC236}">
                <a16:creationId xmlns:a16="http://schemas.microsoft.com/office/drawing/2014/main" id="{0CF3E933-1DA6-403F-9323-5B318B99433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33" y="6444133"/>
            <a:ext cx="8855261" cy="828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49096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92">
          <p15:clr>
            <a:srgbClr val="FBAE40"/>
          </p15:clr>
        </p15:guide>
        <p15:guide id="2" orient="horz" pos="113">
          <p15:clr>
            <a:srgbClr val="FBAE40"/>
          </p15:clr>
        </p15:guide>
        <p15:guide id="3" orient="horz" pos="2381">
          <p15:clr>
            <a:srgbClr val="FBAE40"/>
          </p15:clr>
        </p15:guide>
        <p15:guide id="4" orient="horz" pos="340">
          <p15:clr>
            <a:srgbClr val="FBAE40"/>
          </p15:clr>
        </p15:guide>
        <p15:guide id="5" orient="horz" pos="567">
          <p15:clr>
            <a:srgbClr val="FBAE40"/>
          </p15:clr>
        </p15:guide>
        <p15:guide id="6" orient="horz" pos="794">
          <p15:clr>
            <a:srgbClr val="FBAE40"/>
          </p15:clr>
        </p15:guide>
        <p15:guide id="7" orient="horz" pos="1020">
          <p15:clr>
            <a:srgbClr val="FBAE40"/>
          </p15:clr>
        </p15:guide>
        <p15:guide id="8" orient="horz" pos="1247">
          <p15:clr>
            <a:srgbClr val="FBAE40"/>
          </p15:clr>
        </p15:guide>
        <p15:guide id="9" orient="horz" pos="1474">
          <p15:clr>
            <a:srgbClr val="FBAE40"/>
          </p15:clr>
        </p15:guide>
        <p15:guide id="10" orient="horz" pos="1701">
          <p15:clr>
            <a:srgbClr val="FBAE40"/>
          </p15:clr>
        </p15:guide>
        <p15:guide id="11" orient="horz" pos="1927">
          <p15:clr>
            <a:srgbClr val="FBAE40"/>
          </p15:clr>
        </p15:guide>
        <p15:guide id="12" orient="horz" pos="2154">
          <p15:clr>
            <a:srgbClr val="FBAE40"/>
          </p15:clr>
        </p15:guide>
        <p15:guide id="13" orient="horz" pos="2608">
          <p15:clr>
            <a:srgbClr val="FBAE40"/>
          </p15:clr>
        </p15:guide>
        <p15:guide id="14" orient="horz" pos="2835">
          <p15:clr>
            <a:srgbClr val="FBAE40"/>
          </p15:clr>
        </p15:guide>
        <p15:guide id="15" orient="horz" pos="3061">
          <p15:clr>
            <a:srgbClr val="FBAE40"/>
          </p15:clr>
        </p15:guide>
        <p15:guide id="16" orient="horz" pos="3288">
          <p15:clr>
            <a:srgbClr val="FBAE40"/>
          </p15:clr>
        </p15:guide>
        <p15:guide id="17" orient="horz" pos="3515">
          <p15:clr>
            <a:srgbClr val="FBAE40"/>
          </p15:clr>
        </p15:guide>
        <p15:guide id="18" orient="horz" pos="3742">
          <p15:clr>
            <a:srgbClr val="FBAE40"/>
          </p15:clr>
        </p15:guide>
        <p15:guide id="19" orient="horz" pos="3968">
          <p15:clr>
            <a:srgbClr val="FBAE40"/>
          </p15:clr>
        </p15:guide>
        <p15:guide id="20" orient="horz" pos="4195">
          <p15:clr>
            <a:srgbClr val="FBAE40"/>
          </p15:clr>
        </p15:guide>
        <p15:guide id="21" orient="horz" pos="4422">
          <p15:clr>
            <a:srgbClr val="FBAE40"/>
          </p15:clr>
        </p15:guide>
        <p15:guide id="22" orient="horz" pos="4649">
          <p15:clr>
            <a:srgbClr val="FBAE40"/>
          </p15:clr>
        </p15:guide>
        <p15:guide id="23" pos="419">
          <p15:clr>
            <a:srgbClr val="FBAE40"/>
          </p15:clr>
        </p15:guide>
        <p15:guide id="24" pos="646">
          <p15:clr>
            <a:srgbClr val="FBAE40"/>
          </p15:clr>
        </p15:guide>
        <p15:guide id="25" pos="873">
          <p15:clr>
            <a:srgbClr val="FBAE40"/>
          </p15:clr>
        </p15:guide>
        <p15:guide id="26" pos="1100">
          <p15:clr>
            <a:srgbClr val="FBAE40"/>
          </p15:clr>
        </p15:guide>
        <p15:guide id="27" pos="1327">
          <p15:clr>
            <a:srgbClr val="FBAE40"/>
          </p15:clr>
        </p15:guide>
        <p15:guide id="28" pos="1553">
          <p15:clr>
            <a:srgbClr val="FBAE40"/>
          </p15:clr>
        </p15:guide>
        <p15:guide id="29" pos="1780">
          <p15:clr>
            <a:srgbClr val="FBAE40"/>
          </p15:clr>
        </p15:guide>
        <p15:guide id="30" pos="2007">
          <p15:clr>
            <a:srgbClr val="FBAE40"/>
          </p15:clr>
        </p15:guide>
        <p15:guide id="31" pos="2234">
          <p15:clr>
            <a:srgbClr val="FBAE40"/>
          </p15:clr>
        </p15:guide>
        <p15:guide id="32" pos="2460">
          <p15:clr>
            <a:srgbClr val="FBAE40"/>
          </p15:clr>
        </p15:guide>
        <p15:guide id="33" pos="2687">
          <p15:clr>
            <a:srgbClr val="FBAE40"/>
          </p15:clr>
        </p15:guide>
        <p15:guide id="34" pos="2914">
          <p15:clr>
            <a:srgbClr val="FBAE40"/>
          </p15:clr>
        </p15:guide>
        <p15:guide id="35" pos="3141">
          <p15:clr>
            <a:srgbClr val="FBAE40"/>
          </p15:clr>
        </p15:guide>
        <p15:guide id="36" pos="3368">
          <p15:clr>
            <a:srgbClr val="FBAE40"/>
          </p15:clr>
        </p15:guide>
        <p15:guide id="37" pos="3594">
          <p15:clr>
            <a:srgbClr val="FBAE40"/>
          </p15:clr>
        </p15:guide>
        <p15:guide id="38" pos="3821">
          <p15:clr>
            <a:srgbClr val="FBAE40"/>
          </p15:clr>
        </p15:guide>
        <p15:guide id="39" pos="4048">
          <p15:clr>
            <a:srgbClr val="FBAE40"/>
          </p15:clr>
        </p15:guide>
        <p15:guide id="40" pos="4275">
          <p15:clr>
            <a:srgbClr val="FBAE40"/>
          </p15:clr>
        </p15:guide>
        <p15:guide id="41" pos="4501">
          <p15:clr>
            <a:srgbClr val="FBAE40"/>
          </p15:clr>
        </p15:guide>
        <p15:guide id="42" pos="4728">
          <p15:clr>
            <a:srgbClr val="FBAE40"/>
          </p15:clr>
        </p15:guide>
        <p15:guide id="43" pos="4955">
          <p15:clr>
            <a:srgbClr val="FBAE40"/>
          </p15:clr>
        </p15:guide>
        <p15:guide id="44" pos="5182">
          <p15:clr>
            <a:srgbClr val="FBAE40"/>
          </p15:clr>
        </p15:guide>
        <p15:guide id="45" pos="5408">
          <p15:clr>
            <a:srgbClr val="FBAE40"/>
          </p15:clr>
        </p15:guide>
        <p15:guide id="46" pos="5635">
          <p15:clr>
            <a:srgbClr val="FBAE40"/>
          </p15:clr>
        </p15:guide>
        <p15:guide id="47" pos="5862">
          <p15:clr>
            <a:srgbClr val="FBAE40"/>
          </p15:clr>
        </p15:guide>
        <p15:guide id="48" pos="6089">
          <p15:clr>
            <a:srgbClr val="FBAE40"/>
          </p15:clr>
        </p15:guide>
        <p15:guide id="49" pos="6316">
          <p15:clr>
            <a:srgbClr val="FBAE40"/>
          </p15:clr>
        </p15:guide>
        <p15:guide id="50" pos="6542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:a16="http://schemas.microsoft.com/office/drawing/2014/main" id="{0D1F565A-4734-6B49-4F72-233C397DE0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825751" y="4500561"/>
            <a:ext cx="7196139" cy="215959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ymbol zastępczy obrazu 8">
            <a:extLst>
              <a:ext uri="{FF2B5EF4-FFF2-40B4-BE49-F238E27FC236}">
                <a16:creationId xmlns:a16="http://schemas.microsoft.com/office/drawing/2014/main" id="{12E8330A-FFD8-2BBA-E745-7200C0738BE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9925" y="0"/>
            <a:ext cx="6835775" cy="4859338"/>
          </a:xfrm>
          <a:custGeom>
            <a:avLst/>
            <a:gdLst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775 w 6835775"/>
              <a:gd name="connsiteY2" fmla="*/ 4500563 h 4859338"/>
              <a:gd name="connsiteX3" fmla="*/ 2155824 w 6835775"/>
              <a:gd name="connsiteY3" fmla="*/ 4500563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35775" h="4859338">
                <a:moveTo>
                  <a:pt x="0" y="0"/>
                </a:moveTo>
                <a:lnTo>
                  <a:pt x="6835775" y="0"/>
                </a:lnTo>
                <a:lnTo>
                  <a:pt x="6835775" y="4500563"/>
                </a:lnTo>
                <a:lnTo>
                  <a:pt x="2155824" y="4500563"/>
                </a:lnTo>
                <a:lnTo>
                  <a:pt x="2155824" y="4859338"/>
                </a:lnTo>
                <a:lnTo>
                  <a:pt x="0" y="485933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7BF7E1EF-0AB1-F3B1-F5CD-6A2AA30561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905250" y="4500562"/>
            <a:ext cx="3600449" cy="359395"/>
          </a:xfrm>
          <a:prstGeom prst="rect">
            <a:avLst/>
          </a:prstGeom>
          <a:solidFill>
            <a:srgbClr val="005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03E2C530-5988-0861-50D8-1C7FE1662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825751" y="4500561"/>
            <a:ext cx="1079500" cy="3587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86113" y="5195719"/>
            <a:ext cx="6480176" cy="1320421"/>
          </a:xfrm>
        </p:spPr>
        <p:txBody>
          <a:bodyPr anchor="t" anchorCtr="0">
            <a:normAutofit/>
          </a:bodyPr>
          <a:lstStyle>
            <a:lvl1pPr algn="l">
              <a:lnSpc>
                <a:spcPts val="3500"/>
              </a:lnSpc>
              <a:defRPr sz="2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81047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93">
          <p15:clr>
            <a:srgbClr val="FBAE40"/>
          </p15:clr>
        </p15:guide>
        <p15:guide id="2" orient="horz" pos="113">
          <p15:clr>
            <a:srgbClr val="FBAE40"/>
          </p15:clr>
        </p15:guide>
        <p15:guide id="3" orient="horz" pos="2381">
          <p15:clr>
            <a:srgbClr val="FBAE40"/>
          </p15:clr>
        </p15:guide>
        <p15:guide id="4" orient="horz" pos="340">
          <p15:clr>
            <a:srgbClr val="FBAE40"/>
          </p15:clr>
        </p15:guide>
        <p15:guide id="5" orient="horz" pos="567">
          <p15:clr>
            <a:srgbClr val="FBAE40"/>
          </p15:clr>
        </p15:guide>
        <p15:guide id="6" orient="horz" pos="794">
          <p15:clr>
            <a:srgbClr val="FBAE40"/>
          </p15:clr>
        </p15:guide>
        <p15:guide id="7" orient="horz" pos="1020">
          <p15:clr>
            <a:srgbClr val="FBAE40"/>
          </p15:clr>
        </p15:guide>
        <p15:guide id="8" orient="horz" pos="1247">
          <p15:clr>
            <a:srgbClr val="FBAE40"/>
          </p15:clr>
        </p15:guide>
        <p15:guide id="9" orient="horz" pos="1474">
          <p15:clr>
            <a:srgbClr val="FBAE40"/>
          </p15:clr>
        </p15:guide>
        <p15:guide id="10" orient="horz" pos="1701">
          <p15:clr>
            <a:srgbClr val="FBAE40"/>
          </p15:clr>
        </p15:guide>
        <p15:guide id="11" orient="horz" pos="1927">
          <p15:clr>
            <a:srgbClr val="FBAE40"/>
          </p15:clr>
        </p15:guide>
        <p15:guide id="12" orient="horz" pos="2154">
          <p15:clr>
            <a:srgbClr val="FBAE40"/>
          </p15:clr>
        </p15:guide>
        <p15:guide id="13" orient="horz" pos="2608">
          <p15:clr>
            <a:srgbClr val="FBAE40"/>
          </p15:clr>
        </p15:guide>
        <p15:guide id="14" orient="horz" pos="2835">
          <p15:clr>
            <a:srgbClr val="FBAE40"/>
          </p15:clr>
        </p15:guide>
        <p15:guide id="15" orient="horz" pos="3061">
          <p15:clr>
            <a:srgbClr val="FBAE40"/>
          </p15:clr>
        </p15:guide>
        <p15:guide id="16" orient="horz" pos="3288">
          <p15:clr>
            <a:srgbClr val="FBAE40"/>
          </p15:clr>
        </p15:guide>
        <p15:guide id="17" orient="horz" pos="3515">
          <p15:clr>
            <a:srgbClr val="FBAE40"/>
          </p15:clr>
        </p15:guide>
        <p15:guide id="18" orient="horz" pos="3742">
          <p15:clr>
            <a:srgbClr val="FBAE40"/>
          </p15:clr>
        </p15:guide>
        <p15:guide id="19" orient="horz" pos="3968">
          <p15:clr>
            <a:srgbClr val="FBAE40"/>
          </p15:clr>
        </p15:guide>
        <p15:guide id="20" orient="horz" pos="4195">
          <p15:clr>
            <a:srgbClr val="FBAE40"/>
          </p15:clr>
        </p15:guide>
        <p15:guide id="21" orient="horz" pos="4422">
          <p15:clr>
            <a:srgbClr val="FBAE40"/>
          </p15:clr>
        </p15:guide>
        <p15:guide id="22" orient="horz" pos="4649">
          <p15:clr>
            <a:srgbClr val="FBAE40"/>
          </p15:clr>
        </p15:guide>
        <p15:guide id="23" pos="419">
          <p15:clr>
            <a:srgbClr val="FBAE40"/>
          </p15:clr>
        </p15:guide>
        <p15:guide id="24" pos="646">
          <p15:clr>
            <a:srgbClr val="FBAE40"/>
          </p15:clr>
        </p15:guide>
        <p15:guide id="25" pos="873">
          <p15:clr>
            <a:srgbClr val="FBAE40"/>
          </p15:clr>
        </p15:guide>
        <p15:guide id="26" pos="1100">
          <p15:clr>
            <a:srgbClr val="FBAE40"/>
          </p15:clr>
        </p15:guide>
        <p15:guide id="27" pos="1327">
          <p15:clr>
            <a:srgbClr val="FBAE40"/>
          </p15:clr>
        </p15:guide>
        <p15:guide id="28" pos="1553">
          <p15:clr>
            <a:srgbClr val="FBAE40"/>
          </p15:clr>
        </p15:guide>
        <p15:guide id="29" pos="1780">
          <p15:clr>
            <a:srgbClr val="FBAE40"/>
          </p15:clr>
        </p15:guide>
        <p15:guide id="30" pos="2007">
          <p15:clr>
            <a:srgbClr val="FBAE40"/>
          </p15:clr>
        </p15:guide>
        <p15:guide id="31" pos="2234">
          <p15:clr>
            <a:srgbClr val="FBAE40"/>
          </p15:clr>
        </p15:guide>
        <p15:guide id="32" pos="2460">
          <p15:clr>
            <a:srgbClr val="FBAE40"/>
          </p15:clr>
        </p15:guide>
        <p15:guide id="33" pos="2687">
          <p15:clr>
            <a:srgbClr val="FBAE40"/>
          </p15:clr>
        </p15:guide>
        <p15:guide id="34" pos="2914">
          <p15:clr>
            <a:srgbClr val="FBAE40"/>
          </p15:clr>
        </p15:guide>
        <p15:guide id="35" pos="3141">
          <p15:clr>
            <a:srgbClr val="FBAE40"/>
          </p15:clr>
        </p15:guide>
        <p15:guide id="36" pos="3368">
          <p15:clr>
            <a:srgbClr val="FBAE40"/>
          </p15:clr>
        </p15:guide>
        <p15:guide id="37" pos="3594">
          <p15:clr>
            <a:srgbClr val="FBAE40"/>
          </p15:clr>
        </p15:guide>
        <p15:guide id="38" pos="3821">
          <p15:clr>
            <a:srgbClr val="FBAE40"/>
          </p15:clr>
        </p15:guide>
        <p15:guide id="39" pos="4048">
          <p15:clr>
            <a:srgbClr val="FBAE40"/>
          </p15:clr>
        </p15:guide>
        <p15:guide id="40" pos="4275">
          <p15:clr>
            <a:srgbClr val="FBAE40"/>
          </p15:clr>
        </p15:guide>
        <p15:guide id="41" pos="4501">
          <p15:clr>
            <a:srgbClr val="FBAE40"/>
          </p15:clr>
        </p15:guide>
        <p15:guide id="42" pos="4728">
          <p15:clr>
            <a:srgbClr val="FBAE40"/>
          </p15:clr>
        </p15:guide>
        <p15:guide id="43" pos="4955">
          <p15:clr>
            <a:srgbClr val="FBAE40"/>
          </p15:clr>
        </p15:guide>
        <p15:guide id="44" pos="5182">
          <p15:clr>
            <a:srgbClr val="FBAE40"/>
          </p15:clr>
        </p15:guide>
        <p15:guide id="45" pos="5408">
          <p15:clr>
            <a:srgbClr val="FBAE40"/>
          </p15:clr>
        </p15:guide>
        <p15:guide id="46" pos="5635">
          <p15:clr>
            <a:srgbClr val="FBAE40"/>
          </p15:clr>
        </p15:guide>
        <p15:guide id="47" pos="5862">
          <p15:clr>
            <a:srgbClr val="FBAE40"/>
          </p15:clr>
        </p15:guide>
        <p15:guide id="48" pos="6089">
          <p15:clr>
            <a:srgbClr val="FBAE40"/>
          </p15:clr>
        </p15:guide>
        <p15:guide id="49" pos="6316">
          <p15:clr>
            <a:srgbClr val="FBAE40"/>
          </p15:clr>
        </p15:guide>
        <p15:guide id="50" pos="6542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Wikto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4000">
                <a:latin typeface="+mn-lt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251986" indent="-251986">
              <a:buFont typeface="Arial" panose="020B0604020202020204" pitchFamily="34" charset="0"/>
              <a:buChar char="•"/>
              <a:defRPr sz="2200">
                <a:latin typeface="+mn-lt"/>
              </a:defRPr>
            </a:lvl1pPr>
            <a:lvl2pPr marL="542925" indent="-250825">
              <a:buFont typeface="Wingdings" panose="05000000000000000000" pitchFamily="2" charset="2"/>
              <a:buChar char="Ø"/>
              <a:defRPr sz="2200">
                <a:latin typeface="+mn-lt"/>
              </a:defRPr>
            </a:lvl2pPr>
            <a:lvl3pPr marL="809625" indent="-250825">
              <a:buFont typeface="Wingdings" panose="05000000000000000000" pitchFamily="2" charset="2"/>
              <a:buChar char="ü"/>
              <a:tabLst>
                <a:tab pos="809625" algn="l"/>
              </a:tabLst>
              <a:defRPr sz="2200">
                <a:latin typeface="+mn-lt"/>
              </a:defRPr>
            </a:lvl3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585200" y="7019837"/>
            <a:ext cx="1080000" cy="180000"/>
          </a:xfrm>
        </p:spPr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0870369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Wiktor3 bez li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4000">
                <a:latin typeface="+mn-lt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0" indent="0">
              <a:buNone/>
              <a:defRPr sz="2200">
                <a:latin typeface="+mn-lt"/>
              </a:defRPr>
            </a:lvl1pPr>
            <a:lvl2pPr>
              <a:defRPr sz="2200">
                <a:latin typeface="+mn-lt"/>
              </a:defRPr>
            </a:lvl2pPr>
            <a:lvl3pPr>
              <a:defRPr sz="2200">
                <a:latin typeface="+mn-lt"/>
              </a:defRPr>
            </a:lvl3pPr>
          </a:lstStyle>
          <a:p>
            <a:pPr lvl="0"/>
            <a:endParaRPr lang="pl-PL" dirty="0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585200" y="7019837"/>
            <a:ext cx="1080000" cy="180000"/>
          </a:xfrm>
        </p:spPr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74460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:a16="http://schemas.microsoft.com/office/drawing/2014/main" id="{0D1F565A-4734-6B49-4F72-233C397DE0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825751" y="4500561"/>
            <a:ext cx="7196139" cy="215959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ymbol zastępczy obrazu 8">
            <a:extLst>
              <a:ext uri="{FF2B5EF4-FFF2-40B4-BE49-F238E27FC236}">
                <a16:creationId xmlns:a16="http://schemas.microsoft.com/office/drawing/2014/main" id="{12E8330A-FFD8-2BBA-E745-7200C0738BE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9925" y="0"/>
            <a:ext cx="6835775" cy="4859338"/>
          </a:xfrm>
          <a:custGeom>
            <a:avLst/>
            <a:gdLst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775 w 6835775"/>
              <a:gd name="connsiteY2" fmla="*/ 4500563 h 4859338"/>
              <a:gd name="connsiteX3" fmla="*/ 2155824 w 6835775"/>
              <a:gd name="connsiteY3" fmla="*/ 4500563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35775" h="4859338">
                <a:moveTo>
                  <a:pt x="0" y="0"/>
                </a:moveTo>
                <a:lnTo>
                  <a:pt x="6835775" y="0"/>
                </a:lnTo>
                <a:lnTo>
                  <a:pt x="6835775" y="4500563"/>
                </a:lnTo>
                <a:lnTo>
                  <a:pt x="2155824" y="4500563"/>
                </a:lnTo>
                <a:lnTo>
                  <a:pt x="2155824" y="4859338"/>
                </a:lnTo>
                <a:lnTo>
                  <a:pt x="0" y="485933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7BF7E1EF-0AB1-F3B1-F5CD-6A2AA30561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905250" y="4500562"/>
            <a:ext cx="3600449" cy="359395"/>
          </a:xfrm>
          <a:prstGeom prst="rect">
            <a:avLst/>
          </a:prstGeom>
          <a:solidFill>
            <a:srgbClr val="005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03E2C530-5988-0861-50D8-1C7FE1662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825751" y="4500561"/>
            <a:ext cx="1079500" cy="3587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86113" y="5195719"/>
            <a:ext cx="6480176" cy="1320421"/>
          </a:xfrm>
        </p:spPr>
        <p:txBody>
          <a:bodyPr anchor="t" anchorCtr="0">
            <a:normAutofit/>
          </a:bodyPr>
          <a:lstStyle>
            <a:lvl1pPr algn="l">
              <a:lnSpc>
                <a:spcPts val="3500"/>
              </a:lnSpc>
              <a:defRPr sz="2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90164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93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ktor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819" y="263349"/>
            <a:ext cx="8640381" cy="914565"/>
          </a:xfrm>
        </p:spPr>
        <p:txBody>
          <a:bodyPr>
            <a:normAutofit/>
          </a:bodyPr>
          <a:lstStyle>
            <a:lvl1pPr algn="ctr">
              <a:defRPr sz="4000">
                <a:latin typeface="+mn-lt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998" y="1605256"/>
            <a:ext cx="4140000" cy="914564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+mn-lt"/>
              </a:defRPr>
            </a:lvl1pPr>
          </a:lstStyle>
          <a:p>
            <a:pPr lvl="0"/>
            <a:endParaRPr lang="pl-PL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E00A8B5-D14D-4B22-8BFA-4636922D3803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457599" y="2797913"/>
            <a:ext cx="4444798" cy="4401924"/>
          </a:xfrm>
        </p:spPr>
        <p:txBody>
          <a:bodyPr>
            <a:normAutofit/>
          </a:bodyPr>
          <a:lstStyle>
            <a:lvl1pPr marL="251986" indent="-251986">
              <a:buFont typeface="Arial" panose="020B0604020202020204" pitchFamily="34" charset="0"/>
              <a:buChar char="•"/>
              <a:defRPr sz="2200">
                <a:latin typeface="+mn-lt"/>
              </a:defRPr>
            </a:lvl1pPr>
            <a:lvl2pPr marL="755957" indent="-251986">
              <a:buFont typeface="Wingdings" panose="05000000000000000000" pitchFamily="2" charset="2"/>
              <a:buChar char="Ø"/>
              <a:defRPr sz="2200">
                <a:latin typeface="+mn-lt"/>
              </a:defRPr>
            </a:lvl2pPr>
            <a:lvl3pPr>
              <a:defRPr sz="2200">
                <a:latin typeface="+mn-lt"/>
              </a:defRPr>
            </a:lvl3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78658" y="1605257"/>
            <a:ext cx="4139294" cy="914563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+mn-lt"/>
              </a:defRPr>
            </a:lvl1pPr>
          </a:lstStyle>
          <a:p>
            <a:pPr lvl="0"/>
            <a:endParaRPr lang="pl-PL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DEB5817-1B84-4C2F-9802-604B2C4EEC06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5525906" y="2797913"/>
            <a:ext cx="4444799" cy="4401924"/>
          </a:xfrm>
        </p:spPr>
        <p:txBody>
          <a:bodyPr>
            <a:normAutofit/>
          </a:bodyPr>
          <a:lstStyle>
            <a:lvl1pPr marL="251986" indent="-251986">
              <a:buFont typeface="Arial" panose="020B0604020202020204" pitchFamily="34" charset="0"/>
              <a:buChar char="•"/>
              <a:defRPr sz="2200">
                <a:latin typeface="+mn-lt"/>
              </a:defRPr>
            </a:lvl1pPr>
            <a:lvl2pPr marL="755957" indent="-251986">
              <a:buFont typeface="Wingdings" panose="05000000000000000000" pitchFamily="2" charset="2"/>
              <a:buChar char="Ø"/>
              <a:defRPr sz="2200">
                <a:latin typeface="+mn-lt"/>
              </a:defRPr>
            </a:lvl2pPr>
            <a:lvl3pPr>
              <a:defRPr sz="2200">
                <a:latin typeface="+mn-lt"/>
              </a:defRPr>
            </a:lvl3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cxnSp>
        <p:nvCxnSpPr>
          <p:cNvPr id="9" name="Łącznik prosty 8">
            <a:extLst>
              <a:ext uri="{FF2B5EF4-FFF2-40B4-BE49-F238E27FC236}">
                <a16:creationId xmlns:a16="http://schemas.microsoft.com/office/drawing/2014/main" id="{F63607B3-93B8-4A98-9E46-3CA6AD18E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5345906" y="1763613"/>
            <a:ext cx="0" cy="47525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119997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- tytuł + zdjęcie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5906" y="899836"/>
            <a:ext cx="4320000" cy="1080001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5906" y="1979837"/>
            <a:ext cx="4320382" cy="468000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Symbol zastępczy obrazu 6">
            <a:extLst>
              <a:ext uri="{FF2B5EF4-FFF2-40B4-BE49-F238E27FC236}">
                <a16:creationId xmlns:a16="http://schemas.microsoft.com/office/drawing/2014/main" id="{E681B9F9-7BA5-2D43-A1BD-8AF5D025063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900113"/>
            <a:ext cx="4986338" cy="5759726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48586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Slajd - tytuł + zawartość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630E28BA-19A4-6182-CE10-65107EDF6B75}"/>
              </a:ext>
            </a:extLst>
          </p:cNvPr>
          <p:cNvSpPr/>
          <p:nvPr userDrawn="1"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9626918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1_Slajd - tytuł + 2 elementy zawartości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4000">
                <a:latin typeface="+mn-lt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5906" y="1979837"/>
            <a:ext cx="4140000" cy="4680018"/>
          </a:xfrm>
        </p:spPr>
        <p:txBody>
          <a:bodyPr>
            <a:normAutofit/>
          </a:bodyPr>
          <a:lstStyle>
            <a:lvl1pPr>
              <a:defRPr sz="2200">
                <a:latin typeface="+mn-lt"/>
              </a:defRPr>
            </a:lvl1pPr>
            <a:lvl2pPr>
              <a:defRPr sz="2200">
                <a:latin typeface="+mn-lt"/>
              </a:defRPr>
            </a:lvl2pPr>
            <a:lvl3pPr>
              <a:defRPr sz="2200">
                <a:latin typeface="+mn-lt"/>
              </a:defRPr>
            </a:lvl3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5906" y="1979613"/>
            <a:ext cx="4140000" cy="4680226"/>
          </a:xfrm>
        </p:spPr>
        <p:txBody>
          <a:bodyPr>
            <a:normAutofit/>
          </a:bodyPr>
          <a:lstStyle>
            <a:lvl1pPr>
              <a:defRPr sz="2200">
                <a:latin typeface="+mn-lt"/>
              </a:defRPr>
            </a:lvl1pPr>
            <a:lvl2pPr>
              <a:defRPr sz="2200">
                <a:latin typeface="+mn-lt"/>
              </a:defRPr>
            </a:lvl2pPr>
            <a:lvl3pPr>
              <a:defRPr sz="2200">
                <a:latin typeface="+mn-lt"/>
              </a:defRPr>
            </a:lvl3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A72189C-757E-47DF-313E-E0F36399C0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E363107C-97A9-9A5D-A2A2-E6ABB7ED4C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465276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końc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>
            <a:extLst>
              <a:ext uri="{FF2B5EF4-FFF2-40B4-BE49-F238E27FC236}">
                <a16:creationId xmlns:a16="http://schemas.microsoft.com/office/drawing/2014/main" id="{F8E39A3A-22D6-B8ED-2F58-16F69704FF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465388" y="4500563"/>
            <a:ext cx="8226426" cy="17996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Symbol zastępczy obrazu 10">
            <a:extLst>
              <a:ext uri="{FF2B5EF4-FFF2-40B4-BE49-F238E27FC236}">
                <a16:creationId xmlns:a16="http://schemas.microsoft.com/office/drawing/2014/main" id="{A760FD32-D539-3290-0E5F-1B5EF08EB2F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25525" y="0"/>
            <a:ext cx="8640763" cy="5221288"/>
          </a:xfrm>
          <a:custGeom>
            <a:avLst/>
            <a:gdLst>
              <a:gd name="connsiteX0" fmla="*/ 0 w 8640763"/>
              <a:gd name="connsiteY0" fmla="*/ 0 h 5221288"/>
              <a:gd name="connsiteX1" fmla="*/ 8640763 w 8640763"/>
              <a:gd name="connsiteY1" fmla="*/ 0 h 5221288"/>
              <a:gd name="connsiteX2" fmla="*/ 8640763 w 8640763"/>
              <a:gd name="connsiteY2" fmla="*/ 4500563 h 5221288"/>
              <a:gd name="connsiteX3" fmla="*/ 1439863 w 8640763"/>
              <a:gd name="connsiteY3" fmla="*/ 4500563 h 5221288"/>
              <a:gd name="connsiteX4" fmla="*/ 1439863 w 8640763"/>
              <a:gd name="connsiteY4" fmla="*/ 5221288 h 5221288"/>
              <a:gd name="connsiteX5" fmla="*/ 0 w 8640763"/>
              <a:gd name="connsiteY5" fmla="*/ 5221288 h 5221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40763" h="5221288">
                <a:moveTo>
                  <a:pt x="0" y="0"/>
                </a:moveTo>
                <a:lnTo>
                  <a:pt x="8640763" y="0"/>
                </a:lnTo>
                <a:lnTo>
                  <a:pt x="8640763" y="4500563"/>
                </a:lnTo>
                <a:lnTo>
                  <a:pt x="1439863" y="4500563"/>
                </a:lnTo>
                <a:lnTo>
                  <a:pt x="1439863" y="5221288"/>
                </a:lnTo>
                <a:lnTo>
                  <a:pt x="0" y="52212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pic>
        <p:nvPicPr>
          <p:cNvPr id="7" name="Obraz 6" descr="Fundusze Europejskie">
            <a:extLst>
              <a:ext uri="{FF2B5EF4-FFF2-40B4-BE49-F238E27FC236}">
                <a16:creationId xmlns:a16="http://schemas.microsoft.com/office/drawing/2014/main" id="{3B4B8A84-3D08-244B-BF5B-6E361D1A74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975" y="4500563"/>
            <a:ext cx="3959225" cy="72009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C3C397EF-E780-3941-A190-8FF660EE9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5750" y="5593629"/>
            <a:ext cx="7559675" cy="705572"/>
          </a:xfrm>
        </p:spPr>
        <p:txBody>
          <a:bodyPr/>
          <a:lstStyle/>
          <a:p>
            <a:r>
              <a:rPr lang="pl-PL" dirty="0"/>
              <a:t>Kliknij, aby edytować styl</a:t>
            </a:r>
          </a:p>
        </p:txBody>
      </p:sp>
      <p:pic>
        <p:nvPicPr>
          <p:cNvPr id="13" name="Obraz 12" descr="Ciąg czterech logotypów w kolejności od lewej: 1. Fundusze Europejskie dla Pomorza, 2. Rzeczpospolita Polska, 3. Dofinansowane przez Unię Europejską, 4. Urząd Marszałkowski Województwa Pomorskiego">
            <a:extLst>
              <a:ext uri="{FF2B5EF4-FFF2-40B4-BE49-F238E27FC236}">
                <a16:creationId xmlns:a16="http://schemas.microsoft.com/office/drawing/2014/main" id="{6FCFA159-EADF-49BB-9E3A-21FD1519198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33" y="6444133"/>
            <a:ext cx="8855261" cy="828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128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Wikto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4000">
                <a:latin typeface="+mn-lt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251986" indent="-251986">
              <a:buFont typeface="Arial" panose="020B0604020202020204" pitchFamily="34" charset="0"/>
              <a:buChar char="•"/>
              <a:defRPr sz="2200">
                <a:latin typeface="+mn-lt"/>
              </a:defRPr>
            </a:lvl1pPr>
            <a:lvl2pPr marL="542925" indent="-250825">
              <a:buFont typeface="Wingdings" panose="05000000000000000000" pitchFamily="2" charset="2"/>
              <a:buChar char="Ø"/>
              <a:defRPr sz="2200">
                <a:latin typeface="+mn-lt"/>
              </a:defRPr>
            </a:lvl2pPr>
            <a:lvl3pPr marL="809625" indent="-250825">
              <a:buFont typeface="Wingdings" panose="05000000000000000000" pitchFamily="2" charset="2"/>
              <a:buChar char="ü"/>
              <a:tabLst>
                <a:tab pos="809625" algn="l"/>
              </a:tabLst>
              <a:defRPr sz="2200">
                <a:latin typeface="+mn-lt"/>
              </a:defRPr>
            </a:lvl3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585200" y="7019837"/>
            <a:ext cx="1080000" cy="180000"/>
          </a:xfrm>
        </p:spPr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05279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Wiktor3 bez li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4000">
                <a:latin typeface="+mn-lt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0" indent="0">
              <a:buNone/>
              <a:defRPr sz="2200">
                <a:latin typeface="+mn-lt"/>
              </a:defRPr>
            </a:lvl1pPr>
            <a:lvl2pPr>
              <a:defRPr sz="2200">
                <a:latin typeface="+mn-lt"/>
              </a:defRPr>
            </a:lvl2pPr>
            <a:lvl3pPr>
              <a:defRPr sz="2200">
                <a:latin typeface="+mn-lt"/>
              </a:defRPr>
            </a:lvl3pPr>
          </a:lstStyle>
          <a:p>
            <a:pPr lvl="0"/>
            <a:endParaRPr lang="pl-PL" dirty="0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585200" y="7019837"/>
            <a:ext cx="1080000" cy="180000"/>
          </a:xfrm>
        </p:spPr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31981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ktor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819" y="263349"/>
            <a:ext cx="8640381" cy="914565"/>
          </a:xfrm>
        </p:spPr>
        <p:txBody>
          <a:bodyPr>
            <a:normAutofit/>
          </a:bodyPr>
          <a:lstStyle>
            <a:lvl1pPr algn="ctr">
              <a:defRPr sz="4000">
                <a:latin typeface="+mn-lt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998" y="1605256"/>
            <a:ext cx="4140000" cy="914564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+mn-lt"/>
              </a:defRPr>
            </a:lvl1pPr>
          </a:lstStyle>
          <a:p>
            <a:pPr lvl="0"/>
            <a:endParaRPr lang="pl-PL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E00A8B5-D14D-4B22-8BFA-4636922D3803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457599" y="2797913"/>
            <a:ext cx="4444798" cy="4401924"/>
          </a:xfrm>
        </p:spPr>
        <p:txBody>
          <a:bodyPr>
            <a:normAutofit/>
          </a:bodyPr>
          <a:lstStyle>
            <a:lvl1pPr marL="251986" indent="-251986">
              <a:buFont typeface="Arial" panose="020B0604020202020204" pitchFamily="34" charset="0"/>
              <a:buChar char="•"/>
              <a:defRPr sz="2200">
                <a:latin typeface="+mn-lt"/>
              </a:defRPr>
            </a:lvl1pPr>
            <a:lvl2pPr marL="755957" indent="-251986">
              <a:buFont typeface="Wingdings" panose="05000000000000000000" pitchFamily="2" charset="2"/>
              <a:buChar char="Ø"/>
              <a:defRPr sz="2200">
                <a:latin typeface="+mn-lt"/>
              </a:defRPr>
            </a:lvl2pPr>
            <a:lvl3pPr>
              <a:defRPr sz="2200">
                <a:latin typeface="+mn-lt"/>
              </a:defRPr>
            </a:lvl3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78658" y="1605257"/>
            <a:ext cx="4139294" cy="914563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+mn-lt"/>
              </a:defRPr>
            </a:lvl1pPr>
          </a:lstStyle>
          <a:p>
            <a:pPr lvl="0"/>
            <a:endParaRPr lang="pl-PL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DEB5817-1B84-4C2F-9802-604B2C4EEC06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5525906" y="2797913"/>
            <a:ext cx="4444799" cy="4401924"/>
          </a:xfrm>
        </p:spPr>
        <p:txBody>
          <a:bodyPr>
            <a:normAutofit/>
          </a:bodyPr>
          <a:lstStyle>
            <a:lvl1pPr marL="251986" indent="-251986">
              <a:buFont typeface="Arial" panose="020B0604020202020204" pitchFamily="34" charset="0"/>
              <a:buChar char="•"/>
              <a:defRPr sz="2200">
                <a:latin typeface="+mn-lt"/>
              </a:defRPr>
            </a:lvl1pPr>
            <a:lvl2pPr marL="755957" indent="-251986">
              <a:buFont typeface="Wingdings" panose="05000000000000000000" pitchFamily="2" charset="2"/>
              <a:buChar char="Ø"/>
              <a:defRPr sz="2200">
                <a:latin typeface="+mn-lt"/>
              </a:defRPr>
            </a:lvl2pPr>
            <a:lvl3pPr>
              <a:defRPr sz="2200">
                <a:latin typeface="+mn-lt"/>
              </a:defRPr>
            </a:lvl3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cxnSp>
        <p:nvCxnSpPr>
          <p:cNvPr id="9" name="Łącznik prosty 8">
            <a:extLst>
              <a:ext uri="{FF2B5EF4-FFF2-40B4-BE49-F238E27FC236}">
                <a16:creationId xmlns:a16="http://schemas.microsoft.com/office/drawing/2014/main" id="{F63607B3-93B8-4A98-9E46-3CA6AD18E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5345906" y="1763613"/>
            <a:ext cx="0" cy="47525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4000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- tytuł + zdjęcie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5906" y="899836"/>
            <a:ext cx="4320000" cy="1080001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5906" y="1979837"/>
            <a:ext cx="4320382" cy="468000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Symbol zastępczy obrazu 6">
            <a:extLst>
              <a:ext uri="{FF2B5EF4-FFF2-40B4-BE49-F238E27FC236}">
                <a16:creationId xmlns:a16="http://schemas.microsoft.com/office/drawing/2014/main" id="{E681B9F9-7BA5-2D43-A1BD-8AF5D025063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900113"/>
            <a:ext cx="4986338" cy="5759726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53987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Slajd - tytuł + zawartość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630E28BA-19A4-6182-CE10-65107EDF6B75}"/>
              </a:ext>
            </a:extLst>
          </p:cNvPr>
          <p:cNvSpPr/>
          <p:nvPr userDrawn="1"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69991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5525" y="899836"/>
            <a:ext cx="8640381" cy="108000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5907" y="1979837"/>
            <a:ext cx="8640382" cy="468000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  <a:endParaRPr lang="en-US" dirty="0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617E16B8-2BD0-D12E-978E-94E428DF9717}"/>
              </a:ext>
            </a:extLst>
          </p:cNvPr>
          <p:cNvSpPr/>
          <p:nvPr userDrawn="1"/>
        </p:nvSpPr>
        <p:spPr>
          <a:xfrm>
            <a:off x="1025870" y="0"/>
            <a:ext cx="1080742" cy="1793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662915FD-1FF3-5CF3-5C57-034114B5E6A2}"/>
              </a:ext>
            </a:extLst>
          </p:cNvPr>
          <p:cNvSpPr/>
          <p:nvPr userDrawn="1"/>
        </p:nvSpPr>
        <p:spPr>
          <a:xfrm>
            <a:off x="2106612" y="0"/>
            <a:ext cx="7559293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026AD61-FC69-65FC-05E3-06AA14C893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85200" y="7019837"/>
            <a:ext cx="1080000" cy="180000"/>
          </a:xfrm>
          <a:prstGeom prst="rect">
            <a:avLst/>
          </a:prstGeom>
          <a:noFill/>
        </p:spPr>
        <p:txBody>
          <a:bodyPr vert="horz" lIns="0" tIns="72000" rIns="0" bIns="72000" rtlCol="0" anchor="ctr" anchorCtr="0"/>
          <a:lstStyle>
            <a:lvl1pPr algn="r">
              <a:defRPr sz="10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4C2A84FB-402E-BB6C-632B-D1ADD49B7D8C}"/>
              </a:ext>
            </a:extLst>
          </p:cNvPr>
          <p:cNvSpPr/>
          <p:nvPr userDrawn="1"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86163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25" r:id="rId2"/>
    <p:sldLayoutId id="2147483720" r:id="rId3"/>
    <p:sldLayoutId id="2147483721" r:id="rId4"/>
    <p:sldLayoutId id="2147483710" r:id="rId5"/>
    <p:sldLayoutId id="2147483741" r:id="rId6"/>
    <p:sldLayoutId id="2147483712" r:id="rId7"/>
    <p:sldLayoutId id="2147483726" r:id="rId8"/>
    <p:sldLayoutId id="2147483740" r:id="rId9"/>
    <p:sldLayoutId id="2147483723" r:id="rId10"/>
    <p:sldLayoutId id="2147483728" r:id="rId11"/>
  </p:sldLayoutIdLst>
  <p:hf hdr="0" ftr="0" dt="0"/>
  <p:txStyles>
    <p:titleStyle>
      <a:lvl1pPr algn="l" defTabSz="1007943" rtl="0" eaLnBrk="1" latinLnBrk="0" hangingPunct="1">
        <a:lnSpc>
          <a:spcPts val="3600"/>
        </a:lnSpc>
        <a:spcBef>
          <a:spcPct val="0"/>
        </a:spcBef>
        <a:buNone/>
        <a:defRPr sz="2800" b="1" kern="1200">
          <a:solidFill>
            <a:schemeClr val="tx2"/>
          </a:solidFill>
          <a:latin typeface="Open Sans" pitchFamily="2" charset="0"/>
          <a:ea typeface="Open Sans" pitchFamily="2" charset="0"/>
          <a:cs typeface="Open Sans" pitchFamily="2" charset="0"/>
        </a:defRPr>
      </a:lvl1pPr>
    </p:titleStyle>
    <p:bodyStyle>
      <a:lvl1pPr marL="251986" indent="-251986" algn="l" defTabSz="1007943" rtl="0" eaLnBrk="1" latinLnBrk="0" hangingPunct="1">
        <a:lnSpc>
          <a:spcPts val="2400"/>
        </a:lnSpc>
        <a:spcBef>
          <a:spcPts val="1102"/>
        </a:spcBef>
        <a:buClr>
          <a:schemeClr val="accent1"/>
        </a:buClr>
        <a:buFontTx/>
        <a:buBlip>
          <a:blip r:embed="rId13"/>
        </a:buBlip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1pPr>
      <a:lvl2pPr marL="755957" indent="-251986" algn="l" defTabSz="1007943" rtl="0" eaLnBrk="1" latinLnBrk="0" hangingPunct="1">
        <a:lnSpc>
          <a:spcPts val="2400"/>
        </a:lnSpc>
        <a:spcBef>
          <a:spcPts val="551"/>
        </a:spcBef>
        <a:buFontTx/>
        <a:buBlip>
          <a:blip r:embed="rId14"/>
        </a:buBlip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2pPr>
      <a:lvl3pPr marL="1259929" indent="-251986" algn="l" defTabSz="1007943" rtl="0" eaLnBrk="1" latinLnBrk="0" hangingPunct="1">
        <a:lnSpc>
          <a:spcPts val="2400"/>
        </a:lnSpc>
        <a:spcBef>
          <a:spcPts val="551"/>
        </a:spcBef>
        <a:buFontTx/>
        <a:buBlip>
          <a:blip r:embed="rId15"/>
        </a:buBlip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3pPr>
      <a:lvl4pPr marL="1763900" indent="-251986" algn="l" defTabSz="1007943" rtl="0" eaLnBrk="1" latinLnBrk="0" hangingPunct="1">
        <a:lnSpc>
          <a:spcPts val="2400"/>
        </a:lnSpc>
        <a:spcBef>
          <a:spcPts val="55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4pPr>
      <a:lvl5pPr marL="2267872" indent="-251986" algn="l" defTabSz="1007943" rtl="0" eaLnBrk="1" latinLnBrk="0" hangingPunct="1">
        <a:lnSpc>
          <a:spcPts val="2400"/>
        </a:lnSpc>
        <a:spcBef>
          <a:spcPts val="55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93" userDrawn="1">
          <p15:clr>
            <a:srgbClr val="F26B43"/>
          </p15:clr>
        </p15:guide>
        <p15:guide id="2" pos="419" userDrawn="1">
          <p15:clr>
            <a:srgbClr val="F26B43"/>
          </p15:clr>
        </p15:guide>
        <p15:guide id="3" pos="646" userDrawn="1">
          <p15:clr>
            <a:srgbClr val="F26B43"/>
          </p15:clr>
        </p15:guide>
        <p15:guide id="4" pos="873" userDrawn="1">
          <p15:clr>
            <a:srgbClr val="F26B43"/>
          </p15:clr>
        </p15:guide>
        <p15:guide id="5" pos="1100" userDrawn="1">
          <p15:clr>
            <a:srgbClr val="F26B43"/>
          </p15:clr>
        </p15:guide>
        <p15:guide id="6" pos="1327" userDrawn="1">
          <p15:clr>
            <a:srgbClr val="F26B43"/>
          </p15:clr>
        </p15:guide>
        <p15:guide id="7" pos="1553" userDrawn="1">
          <p15:clr>
            <a:srgbClr val="F26B43"/>
          </p15:clr>
        </p15:guide>
        <p15:guide id="8" pos="1780" userDrawn="1">
          <p15:clr>
            <a:srgbClr val="F26B43"/>
          </p15:clr>
        </p15:guide>
        <p15:guide id="9" pos="2007" userDrawn="1">
          <p15:clr>
            <a:srgbClr val="F26B43"/>
          </p15:clr>
        </p15:guide>
        <p15:guide id="10" pos="2234" userDrawn="1">
          <p15:clr>
            <a:srgbClr val="F26B43"/>
          </p15:clr>
        </p15:guide>
        <p15:guide id="11" pos="2460" userDrawn="1">
          <p15:clr>
            <a:srgbClr val="F26B43"/>
          </p15:clr>
        </p15:guide>
        <p15:guide id="12" pos="2687" userDrawn="1">
          <p15:clr>
            <a:srgbClr val="F26B43"/>
          </p15:clr>
        </p15:guide>
        <p15:guide id="13" pos="2914" userDrawn="1">
          <p15:clr>
            <a:srgbClr val="F26B43"/>
          </p15:clr>
        </p15:guide>
        <p15:guide id="14" pos="3141" userDrawn="1">
          <p15:clr>
            <a:srgbClr val="F26B43"/>
          </p15:clr>
        </p15:guide>
        <p15:guide id="15" pos="3368" userDrawn="1">
          <p15:clr>
            <a:srgbClr val="F26B43"/>
          </p15:clr>
        </p15:guide>
        <p15:guide id="16" pos="3594" userDrawn="1">
          <p15:clr>
            <a:srgbClr val="F26B43"/>
          </p15:clr>
        </p15:guide>
        <p15:guide id="17" pos="3821" userDrawn="1">
          <p15:clr>
            <a:srgbClr val="F26B43"/>
          </p15:clr>
        </p15:guide>
        <p15:guide id="18" pos="4048" userDrawn="1">
          <p15:clr>
            <a:srgbClr val="F26B43"/>
          </p15:clr>
        </p15:guide>
        <p15:guide id="19" pos="4275" userDrawn="1">
          <p15:clr>
            <a:srgbClr val="F26B43"/>
          </p15:clr>
        </p15:guide>
        <p15:guide id="20" pos="4501" userDrawn="1">
          <p15:clr>
            <a:srgbClr val="F26B43"/>
          </p15:clr>
        </p15:guide>
        <p15:guide id="21" pos="4728" userDrawn="1">
          <p15:clr>
            <a:srgbClr val="F26B43"/>
          </p15:clr>
        </p15:guide>
        <p15:guide id="22" pos="4955" userDrawn="1">
          <p15:clr>
            <a:srgbClr val="F26B43"/>
          </p15:clr>
        </p15:guide>
        <p15:guide id="23" pos="5182" userDrawn="1">
          <p15:clr>
            <a:srgbClr val="F26B43"/>
          </p15:clr>
        </p15:guide>
        <p15:guide id="24" pos="5408" userDrawn="1">
          <p15:clr>
            <a:srgbClr val="F26B43"/>
          </p15:clr>
        </p15:guide>
        <p15:guide id="25" pos="5635" userDrawn="1">
          <p15:clr>
            <a:srgbClr val="F26B43"/>
          </p15:clr>
        </p15:guide>
        <p15:guide id="26" pos="5862" userDrawn="1">
          <p15:clr>
            <a:srgbClr val="F26B43"/>
          </p15:clr>
        </p15:guide>
        <p15:guide id="27" pos="6089" userDrawn="1">
          <p15:clr>
            <a:srgbClr val="F26B43"/>
          </p15:clr>
        </p15:guide>
        <p15:guide id="28" pos="6316" userDrawn="1">
          <p15:clr>
            <a:srgbClr val="F26B43"/>
          </p15:clr>
        </p15:guide>
        <p15:guide id="29" pos="6542" userDrawn="1">
          <p15:clr>
            <a:srgbClr val="F26B43"/>
          </p15:clr>
        </p15:guide>
        <p15:guide id="30" orient="horz" pos="113" userDrawn="1">
          <p15:clr>
            <a:srgbClr val="F26B43"/>
          </p15:clr>
        </p15:guide>
        <p15:guide id="31" orient="horz" pos="340" userDrawn="1">
          <p15:clr>
            <a:srgbClr val="F26B43"/>
          </p15:clr>
        </p15:guide>
        <p15:guide id="32" orient="horz" pos="567" userDrawn="1">
          <p15:clr>
            <a:srgbClr val="F26B43"/>
          </p15:clr>
        </p15:guide>
        <p15:guide id="33" orient="horz" pos="794" userDrawn="1">
          <p15:clr>
            <a:srgbClr val="F26B43"/>
          </p15:clr>
        </p15:guide>
        <p15:guide id="34" orient="horz" pos="1020" userDrawn="1">
          <p15:clr>
            <a:srgbClr val="F26B43"/>
          </p15:clr>
        </p15:guide>
        <p15:guide id="35" orient="horz" pos="1247" userDrawn="1">
          <p15:clr>
            <a:srgbClr val="F26B43"/>
          </p15:clr>
        </p15:guide>
        <p15:guide id="36" orient="horz" pos="1474" userDrawn="1">
          <p15:clr>
            <a:srgbClr val="F26B43"/>
          </p15:clr>
        </p15:guide>
        <p15:guide id="37" orient="horz" pos="1701" userDrawn="1">
          <p15:clr>
            <a:srgbClr val="F26B43"/>
          </p15:clr>
        </p15:guide>
        <p15:guide id="38" orient="horz" pos="1927" userDrawn="1">
          <p15:clr>
            <a:srgbClr val="F26B43"/>
          </p15:clr>
        </p15:guide>
        <p15:guide id="39" orient="horz" pos="2154" userDrawn="1">
          <p15:clr>
            <a:srgbClr val="F26B43"/>
          </p15:clr>
        </p15:guide>
        <p15:guide id="40" orient="horz" pos="2381" userDrawn="1">
          <p15:clr>
            <a:srgbClr val="F26B43"/>
          </p15:clr>
        </p15:guide>
        <p15:guide id="41" orient="horz" pos="2608" userDrawn="1">
          <p15:clr>
            <a:srgbClr val="F26B43"/>
          </p15:clr>
        </p15:guide>
        <p15:guide id="42" orient="horz" pos="2835" userDrawn="1">
          <p15:clr>
            <a:srgbClr val="F26B43"/>
          </p15:clr>
        </p15:guide>
        <p15:guide id="43" orient="horz" pos="3061" userDrawn="1">
          <p15:clr>
            <a:srgbClr val="F26B43"/>
          </p15:clr>
        </p15:guide>
        <p15:guide id="44" orient="horz" pos="3288" userDrawn="1">
          <p15:clr>
            <a:srgbClr val="F26B43"/>
          </p15:clr>
        </p15:guide>
        <p15:guide id="45" orient="horz" pos="3515" userDrawn="1">
          <p15:clr>
            <a:srgbClr val="F26B43"/>
          </p15:clr>
        </p15:guide>
        <p15:guide id="46" orient="horz" pos="3742" userDrawn="1">
          <p15:clr>
            <a:srgbClr val="F26B43"/>
          </p15:clr>
        </p15:guide>
        <p15:guide id="47" orient="horz" pos="3968" userDrawn="1">
          <p15:clr>
            <a:srgbClr val="F26B43"/>
          </p15:clr>
        </p15:guide>
        <p15:guide id="48" orient="horz" pos="4195" userDrawn="1">
          <p15:clr>
            <a:srgbClr val="F26B43"/>
          </p15:clr>
        </p15:guide>
        <p15:guide id="49" orient="horz" pos="4422" userDrawn="1">
          <p15:clr>
            <a:srgbClr val="F26B43"/>
          </p15:clr>
        </p15:guide>
        <p15:guide id="50" orient="horz" pos="4649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5525" y="899836"/>
            <a:ext cx="8640381" cy="108000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5907" y="1979837"/>
            <a:ext cx="8640382" cy="468000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  <a:endParaRPr lang="en-US" dirty="0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617E16B8-2BD0-D12E-978E-94E428DF9717}"/>
              </a:ext>
            </a:extLst>
          </p:cNvPr>
          <p:cNvSpPr/>
          <p:nvPr userDrawn="1"/>
        </p:nvSpPr>
        <p:spPr>
          <a:xfrm>
            <a:off x="1025870" y="0"/>
            <a:ext cx="1080742" cy="1793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662915FD-1FF3-5CF3-5C57-034114B5E6A2}"/>
              </a:ext>
            </a:extLst>
          </p:cNvPr>
          <p:cNvSpPr/>
          <p:nvPr userDrawn="1"/>
        </p:nvSpPr>
        <p:spPr>
          <a:xfrm>
            <a:off x="2106612" y="0"/>
            <a:ext cx="7559293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026AD61-FC69-65FC-05E3-06AA14C893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85200" y="7019837"/>
            <a:ext cx="1080000" cy="180000"/>
          </a:xfrm>
          <a:prstGeom prst="rect">
            <a:avLst/>
          </a:prstGeom>
          <a:noFill/>
        </p:spPr>
        <p:txBody>
          <a:bodyPr vert="horz" lIns="0" tIns="72000" rIns="0" bIns="72000" rtlCol="0" anchor="ctr" anchorCtr="0"/>
          <a:lstStyle>
            <a:lvl1pPr algn="r">
              <a:defRPr sz="10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4C2A84FB-402E-BB6C-632B-D1ADD49B7D8C}"/>
              </a:ext>
            </a:extLst>
          </p:cNvPr>
          <p:cNvSpPr/>
          <p:nvPr userDrawn="1"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86007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</p:sldLayoutIdLst>
  <p:transition spd="slow">
    <p:push dir="u"/>
  </p:transition>
  <p:hf hdr="0" ftr="0" dt="0"/>
  <p:txStyles>
    <p:titleStyle>
      <a:lvl1pPr algn="l" defTabSz="1007943" rtl="0" eaLnBrk="1" latinLnBrk="0" hangingPunct="1">
        <a:lnSpc>
          <a:spcPts val="3600"/>
        </a:lnSpc>
        <a:spcBef>
          <a:spcPct val="0"/>
        </a:spcBef>
        <a:buNone/>
        <a:defRPr sz="2800" b="1" kern="1200">
          <a:solidFill>
            <a:schemeClr val="tx2"/>
          </a:solidFill>
          <a:latin typeface="Open Sans" pitchFamily="2" charset="0"/>
          <a:ea typeface="Open Sans" pitchFamily="2" charset="0"/>
          <a:cs typeface="Open Sans" pitchFamily="2" charset="0"/>
        </a:defRPr>
      </a:lvl1pPr>
    </p:titleStyle>
    <p:bodyStyle>
      <a:lvl1pPr marL="251986" indent="-251986" algn="l" defTabSz="1007943" rtl="0" eaLnBrk="1" latinLnBrk="0" hangingPunct="1">
        <a:lnSpc>
          <a:spcPts val="2400"/>
        </a:lnSpc>
        <a:spcBef>
          <a:spcPts val="1102"/>
        </a:spcBef>
        <a:buClr>
          <a:schemeClr val="accent1"/>
        </a:buClr>
        <a:buFontTx/>
        <a:buBlip>
          <a:blip r:embed="rId13"/>
        </a:buBlip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1pPr>
      <a:lvl2pPr marL="755957" indent="-251986" algn="l" defTabSz="1007943" rtl="0" eaLnBrk="1" latinLnBrk="0" hangingPunct="1">
        <a:lnSpc>
          <a:spcPts val="2400"/>
        </a:lnSpc>
        <a:spcBef>
          <a:spcPts val="551"/>
        </a:spcBef>
        <a:buFontTx/>
        <a:buBlip>
          <a:blip r:embed="rId14"/>
        </a:buBlip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2pPr>
      <a:lvl3pPr marL="1259929" indent="-251986" algn="l" defTabSz="1007943" rtl="0" eaLnBrk="1" latinLnBrk="0" hangingPunct="1">
        <a:lnSpc>
          <a:spcPts val="2400"/>
        </a:lnSpc>
        <a:spcBef>
          <a:spcPts val="551"/>
        </a:spcBef>
        <a:buFontTx/>
        <a:buBlip>
          <a:blip r:embed="rId15"/>
        </a:buBlip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3pPr>
      <a:lvl4pPr marL="1763900" indent="-251986" algn="l" defTabSz="1007943" rtl="0" eaLnBrk="1" latinLnBrk="0" hangingPunct="1">
        <a:lnSpc>
          <a:spcPts val="2400"/>
        </a:lnSpc>
        <a:spcBef>
          <a:spcPts val="55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4pPr>
      <a:lvl5pPr marL="2267872" indent="-251986" algn="l" defTabSz="1007943" rtl="0" eaLnBrk="1" latinLnBrk="0" hangingPunct="1">
        <a:lnSpc>
          <a:spcPts val="2400"/>
        </a:lnSpc>
        <a:spcBef>
          <a:spcPts val="55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93">
          <p15:clr>
            <a:srgbClr val="F26B43"/>
          </p15:clr>
        </p15:guide>
        <p15:guide id="2" pos="419">
          <p15:clr>
            <a:srgbClr val="F26B43"/>
          </p15:clr>
        </p15:guide>
        <p15:guide id="3" pos="646">
          <p15:clr>
            <a:srgbClr val="F26B43"/>
          </p15:clr>
        </p15:guide>
        <p15:guide id="4" pos="873">
          <p15:clr>
            <a:srgbClr val="F26B43"/>
          </p15:clr>
        </p15:guide>
        <p15:guide id="5" pos="1100">
          <p15:clr>
            <a:srgbClr val="F26B43"/>
          </p15:clr>
        </p15:guide>
        <p15:guide id="6" pos="1327">
          <p15:clr>
            <a:srgbClr val="F26B43"/>
          </p15:clr>
        </p15:guide>
        <p15:guide id="7" pos="1553">
          <p15:clr>
            <a:srgbClr val="F26B43"/>
          </p15:clr>
        </p15:guide>
        <p15:guide id="8" pos="1780">
          <p15:clr>
            <a:srgbClr val="F26B43"/>
          </p15:clr>
        </p15:guide>
        <p15:guide id="9" pos="2007">
          <p15:clr>
            <a:srgbClr val="F26B43"/>
          </p15:clr>
        </p15:guide>
        <p15:guide id="10" pos="2234">
          <p15:clr>
            <a:srgbClr val="F26B43"/>
          </p15:clr>
        </p15:guide>
        <p15:guide id="11" pos="2460">
          <p15:clr>
            <a:srgbClr val="F26B43"/>
          </p15:clr>
        </p15:guide>
        <p15:guide id="12" pos="2687">
          <p15:clr>
            <a:srgbClr val="F26B43"/>
          </p15:clr>
        </p15:guide>
        <p15:guide id="13" pos="2914">
          <p15:clr>
            <a:srgbClr val="F26B43"/>
          </p15:clr>
        </p15:guide>
        <p15:guide id="14" pos="3141">
          <p15:clr>
            <a:srgbClr val="F26B43"/>
          </p15:clr>
        </p15:guide>
        <p15:guide id="15" pos="3368">
          <p15:clr>
            <a:srgbClr val="F26B43"/>
          </p15:clr>
        </p15:guide>
        <p15:guide id="16" pos="3594">
          <p15:clr>
            <a:srgbClr val="F26B43"/>
          </p15:clr>
        </p15:guide>
        <p15:guide id="17" pos="3821">
          <p15:clr>
            <a:srgbClr val="F26B43"/>
          </p15:clr>
        </p15:guide>
        <p15:guide id="18" pos="4048">
          <p15:clr>
            <a:srgbClr val="F26B43"/>
          </p15:clr>
        </p15:guide>
        <p15:guide id="19" pos="4275">
          <p15:clr>
            <a:srgbClr val="F26B43"/>
          </p15:clr>
        </p15:guide>
        <p15:guide id="20" pos="4501">
          <p15:clr>
            <a:srgbClr val="F26B43"/>
          </p15:clr>
        </p15:guide>
        <p15:guide id="21" pos="4728">
          <p15:clr>
            <a:srgbClr val="F26B43"/>
          </p15:clr>
        </p15:guide>
        <p15:guide id="22" pos="4955">
          <p15:clr>
            <a:srgbClr val="F26B43"/>
          </p15:clr>
        </p15:guide>
        <p15:guide id="23" pos="5182">
          <p15:clr>
            <a:srgbClr val="F26B43"/>
          </p15:clr>
        </p15:guide>
        <p15:guide id="24" pos="5408">
          <p15:clr>
            <a:srgbClr val="F26B43"/>
          </p15:clr>
        </p15:guide>
        <p15:guide id="25" pos="5635">
          <p15:clr>
            <a:srgbClr val="F26B43"/>
          </p15:clr>
        </p15:guide>
        <p15:guide id="26" pos="5862">
          <p15:clr>
            <a:srgbClr val="F26B43"/>
          </p15:clr>
        </p15:guide>
        <p15:guide id="27" pos="6089">
          <p15:clr>
            <a:srgbClr val="F26B43"/>
          </p15:clr>
        </p15:guide>
        <p15:guide id="28" pos="6316">
          <p15:clr>
            <a:srgbClr val="F26B43"/>
          </p15:clr>
        </p15:guide>
        <p15:guide id="29" pos="6542">
          <p15:clr>
            <a:srgbClr val="F26B43"/>
          </p15:clr>
        </p15:guide>
        <p15:guide id="30" orient="horz" pos="113">
          <p15:clr>
            <a:srgbClr val="F26B43"/>
          </p15:clr>
        </p15:guide>
        <p15:guide id="31" orient="horz" pos="340">
          <p15:clr>
            <a:srgbClr val="F26B43"/>
          </p15:clr>
        </p15:guide>
        <p15:guide id="32" orient="horz" pos="567">
          <p15:clr>
            <a:srgbClr val="F26B43"/>
          </p15:clr>
        </p15:guide>
        <p15:guide id="33" orient="horz" pos="794">
          <p15:clr>
            <a:srgbClr val="F26B43"/>
          </p15:clr>
        </p15:guide>
        <p15:guide id="34" orient="horz" pos="1020">
          <p15:clr>
            <a:srgbClr val="F26B43"/>
          </p15:clr>
        </p15:guide>
        <p15:guide id="35" orient="horz" pos="1247">
          <p15:clr>
            <a:srgbClr val="F26B43"/>
          </p15:clr>
        </p15:guide>
        <p15:guide id="36" orient="horz" pos="1474">
          <p15:clr>
            <a:srgbClr val="F26B43"/>
          </p15:clr>
        </p15:guide>
        <p15:guide id="37" orient="horz" pos="1701">
          <p15:clr>
            <a:srgbClr val="F26B43"/>
          </p15:clr>
        </p15:guide>
        <p15:guide id="38" orient="horz" pos="1927">
          <p15:clr>
            <a:srgbClr val="F26B43"/>
          </p15:clr>
        </p15:guide>
        <p15:guide id="39" orient="horz" pos="2154">
          <p15:clr>
            <a:srgbClr val="F26B43"/>
          </p15:clr>
        </p15:guide>
        <p15:guide id="40" orient="horz" pos="2381">
          <p15:clr>
            <a:srgbClr val="F26B43"/>
          </p15:clr>
        </p15:guide>
        <p15:guide id="41" orient="horz" pos="2608">
          <p15:clr>
            <a:srgbClr val="F26B43"/>
          </p15:clr>
        </p15:guide>
        <p15:guide id="42" orient="horz" pos="2835">
          <p15:clr>
            <a:srgbClr val="F26B43"/>
          </p15:clr>
        </p15:guide>
        <p15:guide id="43" orient="horz" pos="3061">
          <p15:clr>
            <a:srgbClr val="F26B43"/>
          </p15:clr>
        </p15:guide>
        <p15:guide id="44" orient="horz" pos="3288">
          <p15:clr>
            <a:srgbClr val="F26B43"/>
          </p15:clr>
        </p15:guide>
        <p15:guide id="45" orient="horz" pos="3515">
          <p15:clr>
            <a:srgbClr val="F26B43"/>
          </p15:clr>
        </p15:guide>
        <p15:guide id="46" orient="horz" pos="3742">
          <p15:clr>
            <a:srgbClr val="F26B43"/>
          </p15:clr>
        </p15:guide>
        <p15:guide id="47" orient="horz" pos="3968">
          <p15:clr>
            <a:srgbClr val="F26B43"/>
          </p15:clr>
        </p15:guide>
        <p15:guide id="48" orient="horz" pos="4195">
          <p15:clr>
            <a:srgbClr val="F26B43"/>
          </p15:clr>
        </p15:guide>
        <p15:guide id="49" orient="horz" pos="4422">
          <p15:clr>
            <a:srgbClr val="F26B43"/>
          </p15:clr>
        </p15:guide>
        <p15:guide id="50" orient="horz" pos="4649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5525" y="899836"/>
            <a:ext cx="8640381" cy="108000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5907" y="1979837"/>
            <a:ext cx="8640382" cy="468000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  <a:endParaRPr lang="en-US" dirty="0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617E16B8-2BD0-D12E-978E-94E428DF9717}"/>
              </a:ext>
            </a:extLst>
          </p:cNvPr>
          <p:cNvSpPr/>
          <p:nvPr userDrawn="1"/>
        </p:nvSpPr>
        <p:spPr>
          <a:xfrm>
            <a:off x="1025870" y="0"/>
            <a:ext cx="1080742" cy="1793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662915FD-1FF3-5CF3-5C57-034114B5E6A2}"/>
              </a:ext>
            </a:extLst>
          </p:cNvPr>
          <p:cNvSpPr/>
          <p:nvPr userDrawn="1"/>
        </p:nvSpPr>
        <p:spPr>
          <a:xfrm>
            <a:off x="2106612" y="0"/>
            <a:ext cx="7559293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026AD61-FC69-65FC-05E3-06AA14C893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85200" y="7019837"/>
            <a:ext cx="1080000" cy="180000"/>
          </a:xfrm>
          <a:prstGeom prst="rect">
            <a:avLst/>
          </a:prstGeom>
          <a:noFill/>
        </p:spPr>
        <p:txBody>
          <a:bodyPr vert="horz" lIns="0" tIns="72000" rIns="0" bIns="72000" rtlCol="0" anchor="ctr" anchorCtr="0"/>
          <a:lstStyle>
            <a:lvl1pPr algn="r">
              <a:defRPr sz="10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4C2A84FB-402E-BB6C-632B-D1ADD49B7D8C}"/>
              </a:ext>
            </a:extLst>
          </p:cNvPr>
          <p:cNvSpPr/>
          <p:nvPr userDrawn="1"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63092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</p:sldLayoutIdLst>
  <p:hf hdr="0" ftr="0" dt="0"/>
  <p:txStyles>
    <p:titleStyle>
      <a:lvl1pPr algn="l" defTabSz="1007943" rtl="0" eaLnBrk="1" latinLnBrk="0" hangingPunct="1">
        <a:lnSpc>
          <a:spcPts val="3600"/>
        </a:lnSpc>
        <a:spcBef>
          <a:spcPct val="0"/>
        </a:spcBef>
        <a:buNone/>
        <a:defRPr sz="2800" b="1" kern="1200">
          <a:solidFill>
            <a:schemeClr val="tx2"/>
          </a:solidFill>
          <a:latin typeface="Open Sans" pitchFamily="2" charset="0"/>
          <a:ea typeface="Open Sans" pitchFamily="2" charset="0"/>
          <a:cs typeface="Open Sans" pitchFamily="2" charset="0"/>
        </a:defRPr>
      </a:lvl1pPr>
    </p:titleStyle>
    <p:bodyStyle>
      <a:lvl1pPr marL="251986" indent="-251986" algn="l" defTabSz="1007943" rtl="0" eaLnBrk="1" latinLnBrk="0" hangingPunct="1">
        <a:lnSpc>
          <a:spcPts val="2400"/>
        </a:lnSpc>
        <a:spcBef>
          <a:spcPts val="1102"/>
        </a:spcBef>
        <a:buClr>
          <a:schemeClr val="accent1"/>
        </a:buClr>
        <a:buFontTx/>
        <a:buBlip>
          <a:blip r:embed="rId13"/>
        </a:buBlip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1pPr>
      <a:lvl2pPr marL="755957" indent="-251986" algn="l" defTabSz="1007943" rtl="0" eaLnBrk="1" latinLnBrk="0" hangingPunct="1">
        <a:lnSpc>
          <a:spcPts val="2400"/>
        </a:lnSpc>
        <a:spcBef>
          <a:spcPts val="551"/>
        </a:spcBef>
        <a:buFontTx/>
        <a:buBlip>
          <a:blip r:embed="rId14"/>
        </a:buBlip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2pPr>
      <a:lvl3pPr marL="1259929" indent="-251986" algn="l" defTabSz="1007943" rtl="0" eaLnBrk="1" latinLnBrk="0" hangingPunct="1">
        <a:lnSpc>
          <a:spcPts val="2400"/>
        </a:lnSpc>
        <a:spcBef>
          <a:spcPts val="551"/>
        </a:spcBef>
        <a:buFontTx/>
        <a:buBlip>
          <a:blip r:embed="rId15"/>
        </a:buBlip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3pPr>
      <a:lvl4pPr marL="1763900" indent="-251986" algn="l" defTabSz="1007943" rtl="0" eaLnBrk="1" latinLnBrk="0" hangingPunct="1">
        <a:lnSpc>
          <a:spcPts val="2400"/>
        </a:lnSpc>
        <a:spcBef>
          <a:spcPts val="55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4pPr>
      <a:lvl5pPr marL="2267872" indent="-251986" algn="l" defTabSz="1007943" rtl="0" eaLnBrk="1" latinLnBrk="0" hangingPunct="1">
        <a:lnSpc>
          <a:spcPts val="2400"/>
        </a:lnSpc>
        <a:spcBef>
          <a:spcPts val="55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93">
          <p15:clr>
            <a:srgbClr val="F26B43"/>
          </p15:clr>
        </p15:guide>
        <p15:guide id="2" pos="419">
          <p15:clr>
            <a:srgbClr val="F26B43"/>
          </p15:clr>
        </p15:guide>
        <p15:guide id="3" pos="646">
          <p15:clr>
            <a:srgbClr val="F26B43"/>
          </p15:clr>
        </p15:guide>
        <p15:guide id="4" pos="873">
          <p15:clr>
            <a:srgbClr val="F26B43"/>
          </p15:clr>
        </p15:guide>
        <p15:guide id="5" pos="1100">
          <p15:clr>
            <a:srgbClr val="F26B43"/>
          </p15:clr>
        </p15:guide>
        <p15:guide id="6" pos="1327">
          <p15:clr>
            <a:srgbClr val="F26B43"/>
          </p15:clr>
        </p15:guide>
        <p15:guide id="7" pos="1553">
          <p15:clr>
            <a:srgbClr val="F26B43"/>
          </p15:clr>
        </p15:guide>
        <p15:guide id="8" pos="1780">
          <p15:clr>
            <a:srgbClr val="F26B43"/>
          </p15:clr>
        </p15:guide>
        <p15:guide id="9" pos="2007">
          <p15:clr>
            <a:srgbClr val="F26B43"/>
          </p15:clr>
        </p15:guide>
        <p15:guide id="10" pos="2234">
          <p15:clr>
            <a:srgbClr val="F26B43"/>
          </p15:clr>
        </p15:guide>
        <p15:guide id="11" pos="2460">
          <p15:clr>
            <a:srgbClr val="F26B43"/>
          </p15:clr>
        </p15:guide>
        <p15:guide id="12" pos="2687">
          <p15:clr>
            <a:srgbClr val="F26B43"/>
          </p15:clr>
        </p15:guide>
        <p15:guide id="13" pos="2914">
          <p15:clr>
            <a:srgbClr val="F26B43"/>
          </p15:clr>
        </p15:guide>
        <p15:guide id="14" pos="3141">
          <p15:clr>
            <a:srgbClr val="F26B43"/>
          </p15:clr>
        </p15:guide>
        <p15:guide id="15" pos="3368">
          <p15:clr>
            <a:srgbClr val="F26B43"/>
          </p15:clr>
        </p15:guide>
        <p15:guide id="16" pos="3594">
          <p15:clr>
            <a:srgbClr val="F26B43"/>
          </p15:clr>
        </p15:guide>
        <p15:guide id="17" pos="3821">
          <p15:clr>
            <a:srgbClr val="F26B43"/>
          </p15:clr>
        </p15:guide>
        <p15:guide id="18" pos="4048">
          <p15:clr>
            <a:srgbClr val="F26B43"/>
          </p15:clr>
        </p15:guide>
        <p15:guide id="19" pos="4275">
          <p15:clr>
            <a:srgbClr val="F26B43"/>
          </p15:clr>
        </p15:guide>
        <p15:guide id="20" pos="4501">
          <p15:clr>
            <a:srgbClr val="F26B43"/>
          </p15:clr>
        </p15:guide>
        <p15:guide id="21" pos="4728">
          <p15:clr>
            <a:srgbClr val="F26B43"/>
          </p15:clr>
        </p15:guide>
        <p15:guide id="22" pos="4955">
          <p15:clr>
            <a:srgbClr val="F26B43"/>
          </p15:clr>
        </p15:guide>
        <p15:guide id="23" pos="5182">
          <p15:clr>
            <a:srgbClr val="F26B43"/>
          </p15:clr>
        </p15:guide>
        <p15:guide id="24" pos="5408">
          <p15:clr>
            <a:srgbClr val="F26B43"/>
          </p15:clr>
        </p15:guide>
        <p15:guide id="25" pos="5635">
          <p15:clr>
            <a:srgbClr val="F26B43"/>
          </p15:clr>
        </p15:guide>
        <p15:guide id="26" pos="5862">
          <p15:clr>
            <a:srgbClr val="F26B43"/>
          </p15:clr>
        </p15:guide>
        <p15:guide id="27" pos="6089">
          <p15:clr>
            <a:srgbClr val="F26B43"/>
          </p15:clr>
        </p15:guide>
        <p15:guide id="28" pos="6316">
          <p15:clr>
            <a:srgbClr val="F26B43"/>
          </p15:clr>
        </p15:guide>
        <p15:guide id="29" pos="6542">
          <p15:clr>
            <a:srgbClr val="F26B43"/>
          </p15:clr>
        </p15:guide>
        <p15:guide id="30" orient="horz" pos="113">
          <p15:clr>
            <a:srgbClr val="F26B43"/>
          </p15:clr>
        </p15:guide>
        <p15:guide id="31" orient="horz" pos="340">
          <p15:clr>
            <a:srgbClr val="F26B43"/>
          </p15:clr>
        </p15:guide>
        <p15:guide id="32" orient="horz" pos="567">
          <p15:clr>
            <a:srgbClr val="F26B43"/>
          </p15:clr>
        </p15:guide>
        <p15:guide id="33" orient="horz" pos="794">
          <p15:clr>
            <a:srgbClr val="F26B43"/>
          </p15:clr>
        </p15:guide>
        <p15:guide id="34" orient="horz" pos="1020">
          <p15:clr>
            <a:srgbClr val="F26B43"/>
          </p15:clr>
        </p15:guide>
        <p15:guide id="35" orient="horz" pos="1247">
          <p15:clr>
            <a:srgbClr val="F26B43"/>
          </p15:clr>
        </p15:guide>
        <p15:guide id="36" orient="horz" pos="1474">
          <p15:clr>
            <a:srgbClr val="F26B43"/>
          </p15:clr>
        </p15:guide>
        <p15:guide id="37" orient="horz" pos="1701">
          <p15:clr>
            <a:srgbClr val="F26B43"/>
          </p15:clr>
        </p15:guide>
        <p15:guide id="38" orient="horz" pos="1927">
          <p15:clr>
            <a:srgbClr val="F26B43"/>
          </p15:clr>
        </p15:guide>
        <p15:guide id="39" orient="horz" pos="2154">
          <p15:clr>
            <a:srgbClr val="F26B43"/>
          </p15:clr>
        </p15:guide>
        <p15:guide id="40" orient="horz" pos="2381">
          <p15:clr>
            <a:srgbClr val="F26B43"/>
          </p15:clr>
        </p15:guide>
        <p15:guide id="41" orient="horz" pos="2608">
          <p15:clr>
            <a:srgbClr val="F26B43"/>
          </p15:clr>
        </p15:guide>
        <p15:guide id="42" orient="horz" pos="2835">
          <p15:clr>
            <a:srgbClr val="F26B43"/>
          </p15:clr>
        </p15:guide>
        <p15:guide id="43" orient="horz" pos="3061">
          <p15:clr>
            <a:srgbClr val="F26B43"/>
          </p15:clr>
        </p15:guide>
        <p15:guide id="44" orient="horz" pos="3288">
          <p15:clr>
            <a:srgbClr val="F26B43"/>
          </p15:clr>
        </p15:guide>
        <p15:guide id="45" orient="horz" pos="3515">
          <p15:clr>
            <a:srgbClr val="F26B43"/>
          </p15:clr>
        </p15:guide>
        <p15:guide id="46" orient="horz" pos="3742">
          <p15:clr>
            <a:srgbClr val="F26B43"/>
          </p15:clr>
        </p15:guide>
        <p15:guide id="47" orient="horz" pos="3968">
          <p15:clr>
            <a:srgbClr val="F26B43"/>
          </p15:clr>
        </p15:guide>
        <p15:guide id="48" orient="horz" pos="4195">
          <p15:clr>
            <a:srgbClr val="F26B43"/>
          </p15:clr>
        </p15:guide>
        <p15:guide id="49" orient="horz" pos="4422">
          <p15:clr>
            <a:srgbClr val="F26B43"/>
          </p15:clr>
        </p15:guide>
        <p15:guide id="50" orient="horz" pos="4649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5525" y="899836"/>
            <a:ext cx="8640381" cy="108000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5907" y="1979837"/>
            <a:ext cx="8640382" cy="468000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  <a:endParaRPr lang="en-US" dirty="0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617E16B8-2BD0-D12E-978E-94E428DF9717}"/>
              </a:ext>
            </a:extLst>
          </p:cNvPr>
          <p:cNvSpPr/>
          <p:nvPr userDrawn="1"/>
        </p:nvSpPr>
        <p:spPr>
          <a:xfrm>
            <a:off x="1025870" y="0"/>
            <a:ext cx="1080742" cy="1793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662915FD-1FF3-5CF3-5C57-034114B5E6A2}"/>
              </a:ext>
            </a:extLst>
          </p:cNvPr>
          <p:cNvSpPr/>
          <p:nvPr userDrawn="1"/>
        </p:nvSpPr>
        <p:spPr>
          <a:xfrm>
            <a:off x="2106612" y="0"/>
            <a:ext cx="7559293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026AD61-FC69-65FC-05E3-06AA14C893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85200" y="7019837"/>
            <a:ext cx="1080000" cy="180000"/>
          </a:xfrm>
          <a:prstGeom prst="rect">
            <a:avLst/>
          </a:prstGeom>
          <a:noFill/>
        </p:spPr>
        <p:txBody>
          <a:bodyPr vert="horz" lIns="0" tIns="72000" rIns="0" bIns="72000" rtlCol="0" anchor="ctr" anchorCtr="0"/>
          <a:lstStyle>
            <a:lvl1pPr algn="r">
              <a:defRPr sz="10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4C2A84FB-402E-BB6C-632B-D1ADD49B7D8C}"/>
              </a:ext>
            </a:extLst>
          </p:cNvPr>
          <p:cNvSpPr/>
          <p:nvPr userDrawn="1"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93667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</p:sldLayoutIdLst>
  <p:hf hdr="0" ftr="0" dt="0"/>
  <p:txStyles>
    <p:titleStyle>
      <a:lvl1pPr algn="l" defTabSz="1007943" rtl="0" eaLnBrk="1" latinLnBrk="0" hangingPunct="1">
        <a:lnSpc>
          <a:spcPts val="3600"/>
        </a:lnSpc>
        <a:spcBef>
          <a:spcPct val="0"/>
        </a:spcBef>
        <a:buNone/>
        <a:defRPr sz="2800" b="1" kern="1200">
          <a:solidFill>
            <a:schemeClr val="tx2"/>
          </a:solidFill>
          <a:latin typeface="Open Sans" pitchFamily="2" charset="0"/>
          <a:ea typeface="Open Sans" pitchFamily="2" charset="0"/>
          <a:cs typeface="Open Sans" pitchFamily="2" charset="0"/>
        </a:defRPr>
      </a:lvl1pPr>
    </p:titleStyle>
    <p:bodyStyle>
      <a:lvl1pPr marL="251986" indent="-251986" algn="l" defTabSz="1007943" rtl="0" eaLnBrk="1" latinLnBrk="0" hangingPunct="1">
        <a:lnSpc>
          <a:spcPts val="2400"/>
        </a:lnSpc>
        <a:spcBef>
          <a:spcPts val="1102"/>
        </a:spcBef>
        <a:buClr>
          <a:schemeClr val="accent1"/>
        </a:buClr>
        <a:buFontTx/>
        <a:buBlip>
          <a:blip r:embed="rId13"/>
        </a:buBlip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1pPr>
      <a:lvl2pPr marL="755957" indent="-251986" algn="l" defTabSz="1007943" rtl="0" eaLnBrk="1" latinLnBrk="0" hangingPunct="1">
        <a:lnSpc>
          <a:spcPts val="2400"/>
        </a:lnSpc>
        <a:spcBef>
          <a:spcPts val="551"/>
        </a:spcBef>
        <a:buFontTx/>
        <a:buBlip>
          <a:blip r:embed="rId14"/>
        </a:buBlip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2pPr>
      <a:lvl3pPr marL="1259929" indent="-251986" algn="l" defTabSz="1007943" rtl="0" eaLnBrk="1" latinLnBrk="0" hangingPunct="1">
        <a:lnSpc>
          <a:spcPts val="2400"/>
        </a:lnSpc>
        <a:spcBef>
          <a:spcPts val="551"/>
        </a:spcBef>
        <a:buFontTx/>
        <a:buBlip>
          <a:blip r:embed="rId15"/>
        </a:buBlip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3pPr>
      <a:lvl4pPr marL="1763900" indent="-251986" algn="l" defTabSz="1007943" rtl="0" eaLnBrk="1" latinLnBrk="0" hangingPunct="1">
        <a:lnSpc>
          <a:spcPts val="2400"/>
        </a:lnSpc>
        <a:spcBef>
          <a:spcPts val="55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4pPr>
      <a:lvl5pPr marL="2267872" indent="-251986" algn="l" defTabSz="1007943" rtl="0" eaLnBrk="1" latinLnBrk="0" hangingPunct="1">
        <a:lnSpc>
          <a:spcPts val="2400"/>
        </a:lnSpc>
        <a:spcBef>
          <a:spcPts val="55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93">
          <p15:clr>
            <a:srgbClr val="F26B43"/>
          </p15:clr>
        </p15:guide>
        <p15:guide id="2" pos="419">
          <p15:clr>
            <a:srgbClr val="F26B43"/>
          </p15:clr>
        </p15:guide>
        <p15:guide id="3" pos="646">
          <p15:clr>
            <a:srgbClr val="F26B43"/>
          </p15:clr>
        </p15:guide>
        <p15:guide id="4" pos="873">
          <p15:clr>
            <a:srgbClr val="F26B43"/>
          </p15:clr>
        </p15:guide>
        <p15:guide id="5" pos="1100">
          <p15:clr>
            <a:srgbClr val="F26B43"/>
          </p15:clr>
        </p15:guide>
        <p15:guide id="6" pos="1327">
          <p15:clr>
            <a:srgbClr val="F26B43"/>
          </p15:clr>
        </p15:guide>
        <p15:guide id="7" pos="1553">
          <p15:clr>
            <a:srgbClr val="F26B43"/>
          </p15:clr>
        </p15:guide>
        <p15:guide id="8" pos="1780">
          <p15:clr>
            <a:srgbClr val="F26B43"/>
          </p15:clr>
        </p15:guide>
        <p15:guide id="9" pos="2007">
          <p15:clr>
            <a:srgbClr val="F26B43"/>
          </p15:clr>
        </p15:guide>
        <p15:guide id="10" pos="2234">
          <p15:clr>
            <a:srgbClr val="F26B43"/>
          </p15:clr>
        </p15:guide>
        <p15:guide id="11" pos="2460">
          <p15:clr>
            <a:srgbClr val="F26B43"/>
          </p15:clr>
        </p15:guide>
        <p15:guide id="12" pos="2687">
          <p15:clr>
            <a:srgbClr val="F26B43"/>
          </p15:clr>
        </p15:guide>
        <p15:guide id="13" pos="2914">
          <p15:clr>
            <a:srgbClr val="F26B43"/>
          </p15:clr>
        </p15:guide>
        <p15:guide id="14" pos="3141">
          <p15:clr>
            <a:srgbClr val="F26B43"/>
          </p15:clr>
        </p15:guide>
        <p15:guide id="15" pos="3368">
          <p15:clr>
            <a:srgbClr val="F26B43"/>
          </p15:clr>
        </p15:guide>
        <p15:guide id="16" pos="3594">
          <p15:clr>
            <a:srgbClr val="F26B43"/>
          </p15:clr>
        </p15:guide>
        <p15:guide id="17" pos="3821">
          <p15:clr>
            <a:srgbClr val="F26B43"/>
          </p15:clr>
        </p15:guide>
        <p15:guide id="18" pos="4048">
          <p15:clr>
            <a:srgbClr val="F26B43"/>
          </p15:clr>
        </p15:guide>
        <p15:guide id="19" pos="4275">
          <p15:clr>
            <a:srgbClr val="F26B43"/>
          </p15:clr>
        </p15:guide>
        <p15:guide id="20" pos="4501">
          <p15:clr>
            <a:srgbClr val="F26B43"/>
          </p15:clr>
        </p15:guide>
        <p15:guide id="21" pos="4728">
          <p15:clr>
            <a:srgbClr val="F26B43"/>
          </p15:clr>
        </p15:guide>
        <p15:guide id="22" pos="4955">
          <p15:clr>
            <a:srgbClr val="F26B43"/>
          </p15:clr>
        </p15:guide>
        <p15:guide id="23" pos="5182">
          <p15:clr>
            <a:srgbClr val="F26B43"/>
          </p15:clr>
        </p15:guide>
        <p15:guide id="24" pos="5408">
          <p15:clr>
            <a:srgbClr val="F26B43"/>
          </p15:clr>
        </p15:guide>
        <p15:guide id="25" pos="5635">
          <p15:clr>
            <a:srgbClr val="F26B43"/>
          </p15:clr>
        </p15:guide>
        <p15:guide id="26" pos="5862">
          <p15:clr>
            <a:srgbClr val="F26B43"/>
          </p15:clr>
        </p15:guide>
        <p15:guide id="27" pos="6089">
          <p15:clr>
            <a:srgbClr val="F26B43"/>
          </p15:clr>
        </p15:guide>
        <p15:guide id="28" pos="6316">
          <p15:clr>
            <a:srgbClr val="F26B43"/>
          </p15:clr>
        </p15:guide>
        <p15:guide id="29" pos="6542">
          <p15:clr>
            <a:srgbClr val="F26B43"/>
          </p15:clr>
        </p15:guide>
        <p15:guide id="30" orient="horz" pos="113">
          <p15:clr>
            <a:srgbClr val="F26B43"/>
          </p15:clr>
        </p15:guide>
        <p15:guide id="31" orient="horz" pos="340">
          <p15:clr>
            <a:srgbClr val="F26B43"/>
          </p15:clr>
        </p15:guide>
        <p15:guide id="32" orient="horz" pos="567">
          <p15:clr>
            <a:srgbClr val="F26B43"/>
          </p15:clr>
        </p15:guide>
        <p15:guide id="33" orient="horz" pos="794">
          <p15:clr>
            <a:srgbClr val="F26B43"/>
          </p15:clr>
        </p15:guide>
        <p15:guide id="34" orient="horz" pos="1020">
          <p15:clr>
            <a:srgbClr val="F26B43"/>
          </p15:clr>
        </p15:guide>
        <p15:guide id="35" orient="horz" pos="1247">
          <p15:clr>
            <a:srgbClr val="F26B43"/>
          </p15:clr>
        </p15:guide>
        <p15:guide id="36" orient="horz" pos="1474">
          <p15:clr>
            <a:srgbClr val="F26B43"/>
          </p15:clr>
        </p15:guide>
        <p15:guide id="37" orient="horz" pos="1701">
          <p15:clr>
            <a:srgbClr val="F26B43"/>
          </p15:clr>
        </p15:guide>
        <p15:guide id="38" orient="horz" pos="1927">
          <p15:clr>
            <a:srgbClr val="F26B43"/>
          </p15:clr>
        </p15:guide>
        <p15:guide id="39" orient="horz" pos="2154">
          <p15:clr>
            <a:srgbClr val="F26B43"/>
          </p15:clr>
        </p15:guide>
        <p15:guide id="40" orient="horz" pos="2381">
          <p15:clr>
            <a:srgbClr val="F26B43"/>
          </p15:clr>
        </p15:guide>
        <p15:guide id="41" orient="horz" pos="2608">
          <p15:clr>
            <a:srgbClr val="F26B43"/>
          </p15:clr>
        </p15:guide>
        <p15:guide id="42" orient="horz" pos="2835">
          <p15:clr>
            <a:srgbClr val="F26B43"/>
          </p15:clr>
        </p15:guide>
        <p15:guide id="43" orient="horz" pos="3061">
          <p15:clr>
            <a:srgbClr val="F26B43"/>
          </p15:clr>
        </p15:guide>
        <p15:guide id="44" orient="horz" pos="3288">
          <p15:clr>
            <a:srgbClr val="F26B43"/>
          </p15:clr>
        </p15:guide>
        <p15:guide id="45" orient="horz" pos="3515">
          <p15:clr>
            <a:srgbClr val="F26B43"/>
          </p15:clr>
        </p15:guide>
        <p15:guide id="46" orient="horz" pos="3742">
          <p15:clr>
            <a:srgbClr val="F26B43"/>
          </p15:clr>
        </p15:guide>
        <p15:guide id="47" orient="horz" pos="3968">
          <p15:clr>
            <a:srgbClr val="F26B43"/>
          </p15:clr>
        </p15:guide>
        <p15:guide id="48" orient="horz" pos="4195">
          <p15:clr>
            <a:srgbClr val="F26B43"/>
          </p15:clr>
        </p15:guide>
        <p15:guide id="49" orient="horz" pos="4422">
          <p15:clr>
            <a:srgbClr val="F26B43"/>
          </p15:clr>
        </p15:guide>
        <p15:guide id="50" orient="horz" pos="464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funduszeuepomorskie.pl/dokumenty/4795-zasady-realizacji-projektow-w-ramach-europejskiego-funduszu-spolecznego-plus" TargetMode="External"/><Relationship Id="rId2" Type="http://schemas.openxmlformats.org/officeDocument/2006/relationships/hyperlink" Target="https://www.funduszeeuropejskie.gov.pl/strony/o-funduszach/fundusze-na-lata-2021-2027/prawo-i-dokumenty/wytyczne/#/domyslne=1" TargetMode="Externa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9.emf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emf"/><Relationship Id="rId9" Type="http://schemas.openxmlformats.org/officeDocument/2006/relationships/image" Target="../media/image4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2726208F-D6F7-1381-5132-3B60A6BFE7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5877" y="2843733"/>
            <a:ext cx="7920115" cy="3168352"/>
          </a:xfrm>
        </p:spPr>
        <p:txBody>
          <a:bodyPr>
            <a:norm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br>
              <a:rPr lang="pl-PL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dirty="0">
                <a:latin typeface="+mn-lt"/>
                <a:cs typeface="Arial" panose="020B0604020202020204" pitchFamily="34" charset="0"/>
              </a:rPr>
              <a:t>Zasady realizacji projektów </a:t>
            </a:r>
            <a:br>
              <a:rPr lang="pl-PL" dirty="0">
                <a:latin typeface="+mn-lt"/>
                <a:cs typeface="Arial" panose="020B0604020202020204" pitchFamily="34" charset="0"/>
              </a:rPr>
            </a:br>
            <a:r>
              <a:rPr lang="pl-PL" dirty="0">
                <a:latin typeface="+mn-lt"/>
                <a:cs typeface="Arial" panose="020B0604020202020204" pitchFamily="34" charset="0"/>
              </a:rPr>
              <a:t> </a:t>
            </a:r>
            <a:r>
              <a:rPr lang="pl-PL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Działanie 5.4. </a:t>
            </a:r>
            <a:r>
              <a:rPr lang="pl-PL" dirty="0">
                <a:latin typeface="+mn-lt"/>
              </a:rPr>
              <a:t>Kobiety na rynku pracy </a:t>
            </a:r>
            <a:br>
              <a:rPr lang="pl-PL" sz="28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pl-PL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l-PL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5" name="Podtytuł 4">
            <a:extLst>
              <a:ext uri="{FF2B5EF4-FFF2-40B4-BE49-F238E27FC236}">
                <a16:creationId xmlns:a16="http://schemas.microsoft.com/office/drawing/2014/main" id="{0F4B11A1-2445-C731-5567-0EBA6FAF896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Gdańsk, 9 stycznia 2025 r.</a:t>
            </a:r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2E54E04B-6D38-4960-9193-AE10EEE1BC3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61682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3841E8D-416E-4E5D-9BE3-4E65F910E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706" y="449173"/>
            <a:ext cx="7920400" cy="576064"/>
          </a:xfrm>
        </p:spPr>
        <p:txBody>
          <a:bodyPr>
            <a:normAutofit/>
          </a:bodyPr>
          <a:lstStyle/>
          <a:p>
            <a:r>
              <a:rPr lang="pl-PL" sz="3600" dirty="0"/>
              <a:t>Limity</a:t>
            </a: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4038B1EA-5FD6-47C6-A375-DB28715B562F}"/>
              </a:ext>
            </a:extLst>
          </p:cNvPr>
          <p:cNvSpPr/>
          <p:nvPr/>
        </p:nvSpPr>
        <p:spPr>
          <a:xfrm>
            <a:off x="881410" y="1619597"/>
            <a:ext cx="8640960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pl-PL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Wydatki w budżecie projektu można przyporządkować do jednego z limitów: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pl-PL" sz="20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dirty="0"/>
              <a:t>☒ Cross-</a:t>
            </a:r>
            <a:r>
              <a:rPr lang="pl-PL" dirty="0" err="1"/>
              <a:t>financing</a:t>
            </a:r>
            <a:endParaRPr lang="pl-PL" dirty="0"/>
          </a:p>
          <a:p>
            <a:endParaRPr lang="pl-PL" dirty="0"/>
          </a:p>
          <a:p>
            <a:r>
              <a:rPr lang="pl-PL" dirty="0"/>
              <a:t>☒ Pomoc publiczna</a:t>
            </a:r>
          </a:p>
          <a:p>
            <a:endParaRPr lang="pl-PL" dirty="0"/>
          </a:p>
          <a:p>
            <a:r>
              <a:rPr lang="pl-PL" dirty="0"/>
              <a:t>☒ Pomoc de </a:t>
            </a:r>
            <a:r>
              <a:rPr lang="pl-PL" dirty="0" err="1"/>
              <a:t>minimis</a:t>
            </a:r>
            <a:endParaRPr lang="pl-PL" dirty="0"/>
          </a:p>
          <a:p>
            <a:endParaRPr lang="pl-PL" dirty="0"/>
          </a:p>
          <a:p>
            <a:r>
              <a:rPr lang="pl-PL" dirty="0"/>
              <a:t>☒ Wydatki na dostępność</a:t>
            </a:r>
            <a:endParaRPr lang="pl-PL" sz="20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DAECE02E-15C6-46D2-B492-3EA4E53DBC7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3222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715" y="467469"/>
            <a:ext cx="8640381" cy="848632"/>
          </a:xfrm>
        </p:spPr>
        <p:txBody>
          <a:bodyPr>
            <a:normAutofit/>
          </a:bodyPr>
          <a:lstStyle/>
          <a:p>
            <a:r>
              <a:rPr lang="pl-PL" sz="3600" dirty="0">
                <a:cs typeface="Arial" panose="020B0604020202020204" pitchFamily="34" charset="0"/>
              </a:rPr>
              <a:t>Cross-</a:t>
            </a:r>
            <a:r>
              <a:rPr lang="pl-PL" sz="3600" dirty="0" err="1">
                <a:cs typeface="Arial" panose="020B0604020202020204" pitchFamily="34" charset="0"/>
              </a:rPr>
              <a:t>financing</a:t>
            </a:r>
            <a:r>
              <a:rPr lang="pl-PL" dirty="0">
                <a:cs typeface="Arial" panose="020B0604020202020204" pitchFamily="34" charset="0"/>
              </a:rPr>
              <a:t>  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2AC9AC38-9DEA-4AE6-A16D-10E49FAEB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4068" y="1187549"/>
            <a:ext cx="8928752" cy="4896224"/>
          </a:xfrm>
        </p:spPr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endParaRPr lang="pl-PL" sz="2800" dirty="0"/>
          </a:p>
          <a:p>
            <a:pPr marL="0" indent="0">
              <a:lnSpc>
                <a:spcPct val="150000"/>
              </a:lnSpc>
              <a:spcBef>
                <a:spcPts val="1200"/>
              </a:spcBef>
              <a:buNone/>
            </a:pPr>
            <a:r>
              <a:rPr lang="pl-PL" sz="2400" dirty="0"/>
              <a:t>W ramach naboru wartość wydatków w ramach cross-</a:t>
            </a:r>
            <a:r>
              <a:rPr lang="pl-PL" sz="2400" dirty="0" err="1"/>
              <a:t>financingu</a:t>
            </a:r>
            <a:r>
              <a:rPr lang="pl-PL" sz="2400" dirty="0"/>
              <a:t> sumarycznie </a:t>
            </a:r>
            <a:r>
              <a:rPr lang="pl-PL" sz="2400" b="1" dirty="0"/>
              <a:t>nie może stanowić więcej niż 15 % wartości projektu ogółem.</a:t>
            </a:r>
          </a:p>
          <a:p>
            <a:pPr marL="0" indent="0">
              <a:lnSpc>
                <a:spcPct val="150000"/>
              </a:lnSpc>
              <a:spcBef>
                <a:spcPts val="1200"/>
              </a:spcBef>
              <a:buNone/>
            </a:pPr>
            <a:r>
              <a:rPr lang="pl-PL" sz="2400" dirty="0"/>
              <a:t>Do limitu cross </a:t>
            </a:r>
            <a:r>
              <a:rPr lang="pl-PL" sz="2400" dirty="0" err="1"/>
              <a:t>financingu</a:t>
            </a:r>
            <a:r>
              <a:rPr lang="pl-PL" sz="2400" dirty="0"/>
              <a:t> wchodzą zarówno koszty bezpośrednie zaliczane do cross-</a:t>
            </a:r>
            <a:r>
              <a:rPr lang="pl-PL" sz="2400" dirty="0" err="1"/>
              <a:t>financingu</a:t>
            </a:r>
            <a:r>
              <a:rPr lang="pl-PL" sz="2400" dirty="0"/>
              <a:t>, jak i koszty pośrednie naliczone od tych wydatków.</a:t>
            </a:r>
          </a:p>
          <a:p>
            <a:pPr marL="0" indent="0">
              <a:spcBef>
                <a:spcPts val="1800"/>
              </a:spcBef>
              <a:buNone/>
            </a:pPr>
            <a:endParaRPr lang="pl-PL" dirty="0"/>
          </a:p>
          <a:p>
            <a:pPr marL="0" indent="0">
              <a:buNone/>
            </a:pP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1B9DCC66-7BA2-482B-AD35-EBD0EBC1B6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51662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715" y="467469"/>
            <a:ext cx="8639395" cy="848632"/>
          </a:xfrm>
        </p:spPr>
        <p:txBody>
          <a:bodyPr>
            <a:normAutofit/>
          </a:bodyPr>
          <a:lstStyle/>
          <a:p>
            <a:r>
              <a:rPr lang="pl-PL" sz="3600" dirty="0">
                <a:latin typeface="Calibri" panose="020F0502020204030204" pitchFamily="34" charset="0"/>
                <a:cs typeface="Calibri" panose="020F0502020204030204" pitchFamily="34" charset="0"/>
              </a:rPr>
              <a:t>Koszty pośrednie – limit cross-</a:t>
            </a:r>
            <a:r>
              <a:rPr lang="pl-PL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financing</a:t>
            </a:r>
            <a:r>
              <a:rPr lang="pl-PL" sz="3600" dirty="0">
                <a:latin typeface="Calibri" panose="020F0502020204030204" pitchFamily="34" charset="0"/>
                <a:cs typeface="Calibri" panose="020F0502020204030204" pitchFamily="34" charset="0"/>
              </a:rPr>
              <a:t> 1/2</a:t>
            </a:r>
            <a:endParaRPr lang="pl-PL" dirty="0">
              <a:cs typeface="Arial" panose="020B0604020202020204" pitchFamily="34" charset="0"/>
            </a:endParaRP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2AC9AC38-9DEA-4AE6-A16D-10E49FAEB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4068" y="1187549"/>
            <a:ext cx="8652028" cy="5400600"/>
          </a:xfrm>
        </p:spPr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endParaRPr lang="pl-PL" sz="2800" dirty="0"/>
          </a:p>
          <a:p>
            <a:pPr marL="0" indent="0">
              <a:spcBef>
                <a:spcPts val="1200"/>
              </a:spcBef>
              <a:buNone/>
            </a:pPr>
            <a:r>
              <a:rPr lang="pl-PL" sz="2400" b="1" dirty="0"/>
              <a:t>Zadanie Koszty pośrednie można rozliczyć za pomocą jednej lub dwóch pozycji:</a:t>
            </a:r>
          </a:p>
          <a:p>
            <a:pPr>
              <a:spcBef>
                <a:spcPts val="1200"/>
              </a:spcBef>
            </a:pPr>
            <a:r>
              <a:rPr lang="pl-PL" sz="2400" dirty="0"/>
              <a:t>W przypadku gdy żadna pozycja budżetowa w zadaniach zwykłych nie została zaliczona do limitu „cross-</a:t>
            </a:r>
            <a:r>
              <a:rPr lang="pl-PL" sz="2400" dirty="0" err="1"/>
              <a:t>financing</a:t>
            </a:r>
            <a:r>
              <a:rPr lang="pl-PL" sz="2400" dirty="0"/>
              <a:t>”, wtedy zadanie Koszty pośrednie rozliczane jest za pomocą tylko jednej pozycji. Pozycja ta nie jest zaliczona do żadnego z limitów.</a:t>
            </a:r>
          </a:p>
          <a:p>
            <a:pPr>
              <a:spcBef>
                <a:spcPts val="1200"/>
              </a:spcBef>
            </a:pPr>
            <a:r>
              <a:rPr lang="pl-PL" sz="2400" dirty="0"/>
              <a:t>W przypadku wystąpienia w budżecie kosztów bezpośrednich oznaczonych limitem cross-</a:t>
            </a:r>
            <a:r>
              <a:rPr lang="pl-PL" sz="2400" dirty="0" err="1"/>
              <a:t>financing</a:t>
            </a:r>
            <a:r>
              <a:rPr lang="pl-PL" sz="2400" dirty="0"/>
              <a:t>, w zadaniu Koszty pośrednie, </a:t>
            </a:r>
            <a:r>
              <a:rPr lang="pl-PL" sz="2400" b="1" dirty="0"/>
              <a:t>obowiązkowe</a:t>
            </a:r>
            <a:r>
              <a:rPr lang="pl-PL" sz="2400" dirty="0"/>
              <a:t> jest dodanie odrębnej pozycji kosztów pośrednich odnoszących się do przedmiotowych wydatków w ramach cross-</a:t>
            </a:r>
            <a:r>
              <a:rPr lang="pl-PL" sz="2400" dirty="0" err="1"/>
              <a:t>financingu</a:t>
            </a:r>
            <a:r>
              <a:rPr lang="pl-PL" sz="2400" dirty="0"/>
              <a:t>. Suma obu pozycji kosztów pośrednich, stanowić będzie wartość kosztów pośrednich ogółem w projekcie.</a:t>
            </a:r>
          </a:p>
          <a:p>
            <a:pPr marL="0" indent="0">
              <a:buNone/>
            </a:pP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52AC9E5C-FF69-4D85-AF6D-304A1EABB16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41021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811D10F-4F19-45EB-86C6-F69BCCB3B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817" y="492115"/>
            <a:ext cx="8640381" cy="1036733"/>
          </a:xfrm>
        </p:spPr>
        <p:txBody>
          <a:bodyPr>
            <a:normAutofit/>
          </a:bodyPr>
          <a:lstStyle/>
          <a:p>
            <a:pPr algn="ctr"/>
            <a:r>
              <a:rPr lang="pl-PL" sz="3600" dirty="0">
                <a:latin typeface="Calibri" panose="020F0502020204030204" pitchFamily="34" charset="0"/>
                <a:cs typeface="Calibri" panose="020F0502020204030204" pitchFamily="34" charset="0"/>
              </a:rPr>
              <a:t>Koszty pośrednie – limit cross-</a:t>
            </a:r>
            <a:r>
              <a:rPr lang="pl-PL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financing</a:t>
            </a:r>
            <a:r>
              <a:rPr lang="pl-PL" sz="3600" dirty="0">
                <a:latin typeface="Calibri" panose="020F0502020204030204" pitchFamily="34" charset="0"/>
                <a:cs typeface="Calibri" panose="020F0502020204030204" pitchFamily="34" charset="0"/>
              </a:rPr>
              <a:t> 2/2</a:t>
            </a:r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CBFDD0BD-3611-4391-9763-92C811FC13B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4015AA-59F6-416B-87A6-8E3D940284E2}" type="slidenum">
              <a:rPr kumimoji="0" lang="pl-PL" sz="1000" b="0" i="0" u="none" strike="noStrike" kern="1200" cap="none" spc="0" normalizeH="0" baseline="0" noProof="0" smtClean="0">
                <a:ln>
                  <a:noFill/>
                </a:ln>
                <a:solidFill>
                  <a:srgbClr val="002073"/>
                </a:solidFill>
                <a:effectLst/>
                <a:uLnTx/>
                <a:uFillTx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pl-PL" sz="1000" b="0" i="0" u="none" strike="noStrike" kern="1200" cap="none" spc="0" normalizeH="0" baseline="0" noProof="0" dirty="0">
              <a:ln>
                <a:noFill/>
              </a:ln>
              <a:solidFill>
                <a:srgbClr val="002073"/>
              </a:solidFill>
              <a:effectLst/>
              <a:uLnTx/>
              <a:uFillTx/>
            </a:endParaRPr>
          </a:p>
        </p:txBody>
      </p:sp>
      <p:sp>
        <p:nvSpPr>
          <p:cNvPr id="9" name="Symbol zastępczy zawartości 3">
            <a:extLst>
              <a:ext uri="{FF2B5EF4-FFF2-40B4-BE49-F238E27FC236}">
                <a16:creationId xmlns:a16="http://schemas.microsoft.com/office/drawing/2014/main" id="{95CD6874-779F-4A69-AD91-17D0DD054C3F}"/>
              </a:ext>
            </a:extLst>
          </p:cNvPr>
          <p:cNvSpPr txBox="1">
            <a:spLocks/>
          </p:cNvSpPr>
          <p:nvPr/>
        </p:nvSpPr>
        <p:spPr>
          <a:xfrm>
            <a:off x="593378" y="3347789"/>
            <a:ext cx="4320480" cy="421188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51986" indent="-251986" algn="l" defTabSz="1007943" rtl="0" eaLnBrk="1" latinLnBrk="0" hangingPunct="1">
              <a:lnSpc>
                <a:spcPts val="2400"/>
              </a:lnSpc>
              <a:spcBef>
                <a:spcPts val="1102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defRPr>
            </a:lvl1pPr>
            <a:lvl2pPr marL="755957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Wingdings" panose="05000000000000000000" pitchFamily="2" charset="2"/>
              <a:buChar char="Ø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defRPr>
            </a:lvl2pPr>
            <a:lvl3pPr marL="1259929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Tx/>
              <a:buBlip>
                <a:blip r:embed="rId3"/>
              </a:buBlip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defRPr>
            </a:lvl3pPr>
            <a:lvl4pPr marL="1763900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2267872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07943" rtl="0" eaLnBrk="1" fontAlgn="auto" latinLnBrk="0" hangingPunct="1">
              <a:lnSpc>
                <a:spcPts val="2400"/>
              </a:lnSpc>
              <a:spcBef>
                <a:spcPts val="1102"/>
              </a:spcBef>
              <a:spcAft>
                <a:spcPts val="0"/>
              </a:spcAft>
              <a:buClr>
                <a:srgbClr val="003399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Symbol zastępczy zawartości 22">
            <a:extLst>
              <a:ext uri="{FF2B5EF4-FFF2-40B4-BE49-F238E27FC236}">
                <a16:creationId xmlns:a16="http://schemas.microsoft.com/office/drawing/2014/main" id="{A964EEA0-345A-47A5-A8B3-3345997D2A3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817" y="1250877"/>
            <a:ext cx="8640381" cy="566383"/>
          </a:xfrm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id="{424F9F92-D66B-4D23-B2C0-AA5450BAAA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817" y="1817260"/>
            <a:ext cx="8640381" cy="4721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470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68E78C4-54BB-4EF0-9BB4-F0AC09528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434" y="387229"/>
            <a:ext cx="8640381" cy="576064"/>
          </a:xfrm>
        </p:spPr>
        <p:txBody>
          <a:bodyPr>
            <a:normAutofit fontScale="90000"/>
          </a:bodyPr>
          <a:lstStyle/>
          <a:p>
            <a:r>
              <a:rPr lang="pl-PL" dirty="0"/>
              <a:t>Koszty pośrednie 1/3</a:t>
            </a:r>
            <a:br>
              <a:rPr lang="pl-PL" sz="3600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A9DAE9A-021E-4D37-B1D0-F62F844BFA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7394" y="1835621"/>
            <a:ext cx="8784879" cy="5328592"/>
          </a:xfrm>
        </p:spPr>
        <p:txBody>
          <a:bodyPr>
            <a:normAutofit/>
          </a:bodyPr>
          <a:lstStyle/>
          <a:p>
            <a:r>
              <a:rPr lang="pl-PL" dirty="0"/>
              <a:t>Koszty pośrednie dotyczą wydatków o charakterze administracyjnym </a:t>
            </a:r>
            <a:br>
              <a:rPr lang="pl-PL" dirty="0"/>
            </a:br>
            <a:r>
              <a:rPr lang="pl-PL" dirty="0"/>
              <a:t>i organizacyjnym, niezwiązanych bezpośrednio z realizacją zadań merytorycznych, określonych w zamkniętym katalogu kosztów pośrednich.</a:t>
            </a:r>
          </a:p>
          <a:p>
            <a:pPr>
              <a:spcBef>
                <a:spcPts val="1800"/>
              </a:spcBef>
            </a:pPr>
            <a:r>
              <a:rPr lang="pl-PL" dirty="0"/>
              <a:t>Niedopuszczalna jest sytuacja, w której koszty pośrednie zostaną rozliczone w ramach kosztów bezpośrednich. </a:t>
            </a:r>
          </a:p>
          <a:p>
            <a:pPr>
              <a:spcBef>
                <a:spcPts val="1800"/>
              </a:spcBef>
            </a:pPr>
            <a:r>
              <a:rPr lang="pl-PL" dirty="0"/>
              <a:t>W ramach kosztów pośrednich rozliczanych za pomocą stawki ryczałtowej wkład własny uznaje się za wkład pieniężny.</a:t>
            </a:r>
          </a:p>
          <a:p>
            <a:pPr>
              <a:spcBef>
                <a:spcPts val="1800"/>
              </a:spcBef>
            </a:pPr>
            <a:r>
              <a:rPr lang="pl-PL" dirty="0"/>
              <a:t>Na etapie konstruowania budżetu projektu, całość kosztów pośrednich jest przypisanych do Lidera. </a:t>
            </a:r>
            <a:r>
              <a:rPr lang="pl-PL" b="1" dirty="0"/>
              <a:t>W opisie zadania Koszty pośrednie należy wskazać podział kosztów pośrednich między Partnerami. 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6219B00-618E-4BC6-B924-D827BE6B123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43881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811D10F-4F19-45EB-86C6-F69BCCB3B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7090" y="359838"/>
            <a:ext cx="9361647" cy="653818"/>
          </a:xfrm>
        </p:spPr>
        <p:txBody>
          <a:bodyPr>
            <a:normAutofit/>
          </a:bodyPr>
          <a:lstStyle/>
          <a:p>
            <a:pPr algn="ctr"/>
            <a:r>
              <a:rPr lang="pl-PL" sz="3600" dirty="0">
                <a:latin typeface="Calibri" panose="020F0502020204030204" pitchFamily="34" charset="0"/>
                <a:cs typeface="Calibri" panose="020F0502020204030204" pitchFamily="34" charset="0"/>
              </a:rPr>
              <a:t>Koszty pośrednie 2/3</a:t>
            </a:r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CBFDD0BD-3611-4391-9763-92C811FC13B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4015AA-59F6-416B-87A6-8E3D940284E2}" type="slidenum">
              <a:rPr kumimoji="0" lang="pl-PL" sz="1000" b="0" i="0" u="none" strike="noStrike" kern="1200" cap="none" spc="0" normalizeH="0" baseline="0" noProof="0" smtClean="0">
                <a:ln>
                  <a:noFill/>
                </a:ln>
                <a:solidFill>
                  <a:srgbClr val="002073"/>
                </a:solidFill>
                <a:effectLst/>
                <a:uLnTx/>
                <a:uFillTx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pl-PL" sz="1000" b="0" i="0" u="none" strike="noStrike" kern="1200" cap="none" spc="0" normalizeH="0" baseline="0" noProof="0" dirty="0">
              <a:ln>
                <a:noFill/>
              </a:ln>
              <a:solidFill>
                <a:srgbClr val="002073"/>
              </a:solidFill>
              <a:effectLst/>
              <a:uLnTx/>
              <a:uFillTx/>
            </a:endParaRP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A538A41E-DFB8-4CD7-9AA3-DF6DDB79F3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37090" y="1756381"/>
            <a:ext cx="10009112" cy="704666"/>
          </a:xfrm>
        </p:spPr>
        <p:txBody>
          <a:bodyPr>
            <a:normAutofit/>
          </a:bodyPr>
          <a:lstStyle/>
          <a:p>
            <a:pPr marL="0" indent="0">
              <a:spcBef>
                <a:spcPts val="2400"/>
              </a:spcBef>
              <a:buNone/>
            </a:pPr>
            <a:r>
              <a:rPr lang="pl-PL" sz="3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Limity kosztów pośrednich obowiązujących dla wartości projektów</a:t>
            </a:r>
            <a:r>
              <a:rPr lang="pl-PL" sz="2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0" indent="0">
              <a:buNone/>
            </a:pPr>
            <a:endParaRPr lang="pl-PL" sz="2400" dirty="0"/>
          </a:p>
        </p:txBody>
      </p:sp>
      <p:sp>
        <p:nvSpPr>
          <p:cNvPr id="9" name="Symbol zastępczy zawartości 3">
            <a:extLst>
              <a:ext uri="{FF2B5EF4-FFF2-40B4-BE49-F238E27FC236}">
                <a16:creationId xmlns:a16="http://schemas.microsoft.com/office/drawing/2014/main" id="{95CD6874-779F-4A69-AD91-17D0DD054C3F}"/>
              </a:ext>
            </a:extLst>
          </p:cNvPr>
          <p:cNvSpPr txBox="1">
            <a:spLocks/>
          </p:cNvSpPr>
          <p:nvPr/>
        </p:nvSpPr>
        <p:spPr>
          <a:xfrm>
            <a:off x="593378" y="3347789"/>
            <a:ext cx="4320480" cy="421188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51986" indent="-251986" algn="l" defTabSz="1007943" rtl="0" eaLnBrk="1" latinLnBrk="0" hangingPunct="1">
              <a:lnSpc>
                <a:spcPts val="2400"/>
              </a:lnSpc>
              <a:spcBef>
                <a:spcPts val="1102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defRPr>
            </a:lvl1pPr>
            <a:lvl2pPr marL="755957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Wingdings" panose="05000000000000000000" pitchFamily="2" charset="2"/>
              <a:buChar char="Ø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defRPr>
            </a:lvl2pPr>
            <a:lvl3pPr marL="1259929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Tx/>
              <a:buBlip>
                <a:blip r:embed="rId3"/>
              </a:buBlip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defRPr>
            </a:lvl3pPr>
            <a:lvl4pPr marL="1763900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2267872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07943" rtl="0" eaLnBrk="1" fontAlgn="auto" latinLnBrk="0" hangingPunct="1">
              <a:lnSpc>
                <a:spcPts val="2400"/>
              </a:lnSpc>
              <a:spcBef>
                <a:spcPts val="1102"/>
              </a:spcBef>
              <a:spcAft>
                <a:spcPts val="0"/>
              </a:spcAft>
              <a:buClr>
                <a:srgbClr val="003399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54103924-718E-4197-B4C6-ACA8A61487C1}"/>
              </a:ext>
            </a:extLst>
          </p:cNvPr>
          <p:cNvSpPr/>
          <p:nvPr/>
        </p:nvSpPr>
        <p:spPr>
          <a:xfrm>
            <a:off x="737090" y="2843733"/>
            <a:ext cx="9937104" cy="3377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25% </a:t>
            </a:r>
            <a:r>
              <a:rPr kumimoji="0" lang="pl-PL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kosztów bezpośrednich – w przypadku projektów o wartości kosztów bezpośrednich do 830 tys. PLN włącznie,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20% </a:t>
            </a:r>
            <a:r>
              <a:rPr kumimoji="0" lang="pl-PL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kosztów bezpośrednich – w przypadku projektów o wartości kosztów bezpośrednich powyżej 830 tys. PLN do 1 740 tys. PLN włącznie,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15% </a:t>
            </a:r>
            <a:r>
              <a:rPr kumimoji="0" lang="pl-PL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kosztów bezpośrednich – w przypadku projektów o wartości kosztów bezpośrednich powyżej 1 740 tys. PLN do 4 550 tys. PLN włącznie,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10% </a:t>
            </a:r>
            <a:r>
              <a:rPr kumimoji="0" lang="pl-PL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kosztów bezpośrednich – w przypadku projektów o wartości kosztów bezpośrednich przekraczającej 4 550 tys. PLN.</a:t>
            </a:r>
          </a:p>
        </p:txBody>
      </p:sp>
    </p:spTree>
    <p:extLst>
      <p:ext uri="{BB962C8B-B14F-4D97-AF65-F5344CB8AC3E}">
        <p14:creationId xmlns:p14="http://schemas.microsoft.com/office/powerpoint/2010/main" val="4176879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CB5159F-C10B-4871-A82C-4BB71D8E5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1875" y="359838"/>
            <a:ext cx="8640381" cy="683695"/>
          </a:xfrm>
        </p:spPr>
        <p:txBody>
          <a:bodyPr>
            <a:normAutofit/>
          </a:bodyPr>
          <a:lstStyle/>
          <a:p>
            <a:pPr algn="ctr"/>
            <a:r>
              <a:rPr lang="pl-P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Koszty pośrednie 3/3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B2D1F77-8547-45A7-96FE-E82E013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7418" y="1669598"/>
            <a:ext cx="8424838" cy="1512168"/>
          </a:xfrm>
        </p:spPr>
        <p:txBody>
          <a:bodyPr/>
          <a:lstStyle/>
          <a:p>
            <a:r>
              <a:rPr lang="pl-PL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Należy pamiętać, że </a:t>
            </a:r>
            <a:r>
              <a:rPr lang="pl-PL" sz="2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Koszty pośrednie </a:t>
            </a:r>
            <a:r>
              <a:rPr lang="pl-PL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powinny stanowić ostatnie zadanie we wniosku. </a:t>
            </a:r>
          </a:p>
          <a:p>
            <a:r>
              <a:rPr lang="pl-PL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Wartość kosztów pośrednich liczona jest procentowo od wartości kosztów bezpośrednich.</a:t>
            </a:r>
          </a:p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8B8B6C83-06D1-41C1-9055-32411E5268F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16</a:t>
            </a:fld>
            <a:endParaRPr lang="pl-PL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CC937BEF-D7E9-467E-87B2-4799735F7D7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114474" y="3469554"/>
            <a:ext cx="8550726" cy="3190285"/>
          </a:xfrm>
          <a:prstGeom prst="rect">
            <a:avLst/>
          </a:prstGeom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81204E76-FB38-4D22-A8C5-C610231ADD3B}"/>
              </a:ext>
            </a:extLst>
          </p:cNvPr>
          <p:cNvSpPr/>
          <p:nvPr/>
        </p:nvSpPr>
        <p:spPr>
          <a:xfrm>
            <a:off x="1113385" y="6263953"/>
            <a:ext cx="8804979" cy="46821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2320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3841E8D-416E-4E5D-9BE3-4E65F910E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706" y="251327"/>
            <a:ext cx="7920400" cy="1080001"/>
          </a:xfrm>
        </p:spPr>
        <p:txBody>
          <a:bodyPr>
            <a:normAutofit/>
          </a:bodyPr>
          <a:lstStyle/>
          <a:p>
            <a:r>
              <a:rPr lang="pl-PL" sz="3600" dirty="0"/>
              <a:t>Uproszczone metody rozliczania </a:t>
            </a:r>
            <a:r>
              <a:rPr lang="pl-PL" sz="3600"/>
              <a:t>wydatków 1/4</a:t>
            </a:r>
            <a:endParaRPr lang="pl-PL" sz="36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5C02991-57D4-42E5-8081-BC39A163D0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396" y="1331328"/>
            <a:ext cx="9199022" cy="5531141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pl-PL" sz="2400" dirty="0"/>
              <a:t>W ramach naboru, w przypadku projektów, których łączny koszt wyrażony w PLN </a:t>
            </a:r>
            <a:r>
              <a:rPr lang="pl-PL" sz="2400" b="1" dirty="0"/>
              <a:t>nie przekracza </a:t>
            </a:r>
            <a:r>
              <a:rPr lang="pl-PL" sz="2400" dirty="0"/>
              <a:t>równowartości </a:t>
            </a:r>
            <a:r>
              <a:rPr lang="pl-PL" sz="2400" b="1" dirty="0"/>
              <a:t>200 tys. EUR,</a:t>
            </a:r>
            <a:r>
              <a:rPr lang="pl-PL" sz="2400" dirty="0"/>
              <a:t> </a:t>
            </a:r>
            <a:r>
              <a:rPr lang="pl-PL" sz="2400" b="1" dirty="0"/>
              <a:t>tj. 862 000,00 zł</a:t>
            </a:r>
            <a:r>
              <a:rPr lang="pl-PL" sz="2400" dirty="0"/>
              <a:t>, należy zastosować </a:t>
            </a:r>
            <a:r>
              <a:rPr lang="pl-PL" sz="2400" b="1" dirty="0"/>
              <a:t>obligatoryjnie</a:t>
            </a:r>
            <a:r>
              <a:rPr lang="pl-PL" sz="2400" dirty="0"/>
              <a:t> metodę rozliczania wydatków na podstawie kwot ryczałtowych określanych przez beneficjenta w oparciu o szczegółowy budżet projektu. </a:t>
            </a:r>
          </a:p>
          <a:p>
            <a:pPr>
              <a:spcBef>
                <a:spcPts val="0"/>
              </a:spcBef>
            </a:pPr>
            <a:endParaRPr lang="pl-PL" sz="2400" b="1" dirty="0"/>
          </a:p>
          <a:p>
            <a:pPr>
              <a:spcBef>
                <a:spcPts val="0"/>
              </a:spcBef>
            </a:pPr>
            <a:r>
              <a:rPr lang="pl-PL" sz="2400" b="1" dirty="0"/>
              <a:t>ION nie dopuszcza realizacji projektów powyżej 200 tys. EUR rozliczanych na podstawie kwot ryczałtowych.</a:t>
            </a:r>
          </a:p>
          <a:p>
            <a:pPr marL="0" indent="0">
              <a:spcBef>
                <a:spcPts val="0"/>
              </a:spcBef>
              <a:buNone/>
            </a:pPr>
            <a:endParaRPr lang="pl-PL" sz="2400" b="1" dirty="0"/>
          </a:p>
          <a:p>
            <a:pPr>
              <a:spcBef>
                <a:spcPts val="0"/>
              </a:spcBef>
            </a:pPr>
            <a:r>
              <a:rPr lang="pl-PL" sz="2400" dirty="0"/>
              <a:t>Wnioskodawca bierze pod uwagę planowane do zrealizowania zadania w ramach projektu, dla których określa kwoty ryczałtowe. Następnie definiuje </a:t>
            </a:r>
            <a:r>
              <a:rPr lang="pl-PL" sz="2400" b="1" dirty="0"/>
              <a:t>wskaźniki</a:t>
            </a:r>
            <a:r>
              <a:rPr lang="pl-PL" sz="2400" dirty="0"/>
              <a:t> służące do rozliczenia kwoty ryczałtowej oraz </a:t>
            </a:r>
            <a:r>
              <a:rPr lang="pl-PL" sz="2400" b="1" dirty="0"/>
              <a:t>dokumenty</a:t>
            </a:r>
            <a:r>
              <a:rPr lang="pl-PL" sz="2400" dirty="0"/>
              <a:t> niezbędne do potwierdzenia stopnia osiągnięcia wskaźnika. </a:t>
            </a:r>
          </a:p>
          <a:p>
            <a:pPr marL="0" indent="0">
              <a:spcBef>
                <a:spcPts val="0"/>
              </a:spcBef>
              <a:buNone/>
            </a:pPr>
            <a:endParaRPr lang="pl-PL" sz="2400" dirty="0"/>
          </a:p>
          <a:p>
            <a:pPr>
              <a:spcBef>
                <a:spcPts val="0"/>
              </a:spcBef>
            </a:pPr>
            <a:r>
              <a:rPr lang="pl-PL" sz="2400" dirty="0"/>
              <a:t>Po pozytywnej ocenie wniosku o dofinansowanie założenia te zostają odzwierciedlone </a:t>
            </a:r>
            <a:r>
              <a:rPr lang="pl-PL" sz="2400" b="1" dirty="0"/>
              <a:t>w umowie o dofinansowanie</a:t>
            </a:r>
            <a:r>
              <a:rPr lang="pl-PL" sz="2400" dirty="0"/>
              <a:t>. </a:t>
            </a:r>
          </a:p>
          <a:p>
            <a:endParaRPr lang="pl-PL" sz="4600" dirty="0"/>
          </a:p>
          <a:p>
            <a:pPr marL="0" indent="0">
              <a:buNone/>
            </a:pPr>
            <a:endParaRPr lang="pl-PL" dirty="0">
              <a:highlight>
                <a:srgbClr val="FF0000"/>
              </a:highlight>
              <a:cs typeface="Arial" panose="020B0604020202020204" pitchFamily="34" charset="0"/>
            </a:endParaRPr>
          </a:p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EB7B6E6F-BB65-407C-AA91-69FC692B573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7297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3841E8D-416E-4E5D-9BE3-4E65F910E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706" y="251445"/>
            <a:ext cx="7920400" cy="1080001"/>
          </a:xfrm>
        </p:spPr>
        <p:txBody>
          <a:bodyPr>
            <a:normAutofit/>
          </a:bodyPr>
          <a:lstStyle/>
          <a:p>
            <a:r>
              <a:rPr lang="pl-PL" sz="3600" dirty="0"/>
              <a:t>Uproszczone metody rozliczania wydatków 2/4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5C02991-57D4-42E5-8081-BC39A163D0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3398" y="1331446"/>
            <a:ext cx="9145016" cy="5688751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endParaRPr lang="pl-PL" sz="4600" dirty="0"/>
          </a:p>
          <a:p>
            <a:pPr>
              <a:spcBef>
                <a:spcPts val="0"/>
              </a:spcBef>
            </a:pPr>
            <a:endParaRPr lang="pl-PL" sz="4600" dirty="0"/>
          </a:p>
          <a:p>
            <a:pPr marL="0" indent="0">
              <a:spcBef>
                <a:spcPts val="0"/>
              </a:spcBef>
              <a:buNone/>
            </a:pPr>
            <a:endParaRPr lang="pl-PL" sz="4600" dirty="0"/>
          </a:p>
          <a:p>
            <a:pPr marL="0" indent="0">
              <a:buNone/>
            </a:pPr>
            <a:endParaRPr lang="pl-PL" dirty="0">
              <a:highlight>
                <a:srgbClr val="FF0000"/>
              </a:highlight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Projekty poniżej 200 tys. EUR, w których nie została zastosowana metoda rozliczania wydatków na podstawie kwot ryczałtowych </a:t>
            </a:r>
            <a:r>
              <a:rPr lang="pl-PL" b="1" dirty="0"/>
              <a:t>będą podlegały odrzuceniu na etapie oceny formalnej. </a:t>
            </a:r>
          </a:p>
          <a:p>
            <a:pPr marL="0" indent="0">
              <a:buNone/>
            </a:pPr>
            <a:r>
              <a:rPr lang="pl-PL" dirty="0"/>
              <a:t>Projekty przekraczające 200 tys. EUR, w których została zastosowana metoda rozliczania wydatków na podstawie kwot ryczałtowych będą kierowane do negocjacji.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0932F943-A901-4D91-846B-DF3C35C663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410" y="1475581"/>
            <a:ext cx="8640381" cy="2961029"/>
          </a:xfrm>
          <a:prstGeom prst="rect">
            <a:avLst/>
          </a:prstGeom>
        </p:spPr>
      </p:pic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289E34CF-9413-4638-9B09-8843A798C1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29630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155" y="251446"/>
            <a:ext cx="8783791" cy="936104"/>
          </a:xfrm>
        </p:spPr>
        <p:txBody>
          <a:bodyPr>
            <a:noAutofit/>
          </a:bodyPr>
          <a:lstStyle/>
          <a:p>
            <a:r>
              <a:rPr lang="pl-PL" sz="3600" dirty="0"/>
              <a:t>Uproszczone metody rozliczania </a:t>
            </a:r>
            <a:br>
              <a:rPr lang="pl-PL" sz="3600" dirty="0"/>
            </a:br>
            <a:r>
              <a:rPr lang="pl-PL" sz="3600" dirty="0"/>
              <a:t>wydatków 3/4</a:t>
            </a:r>
            <a:br>
              <a:rPr lang="pl-PL" sz="3600" dirty="0"/>
            </a:br>
            <a:br>
              <a:rPr lang="pl-PL" sz="3200" dirty="0"/>
            </a:br>
            <a:br>
              <a:rPr lang="pl-PL" sz="3200" dirty="0"/>
            </a:b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2AC9AC38-9DEA-4AE6-A16D-10E49FAEB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8559" y="1583593"/>
            <a:ext cx="8856984" cy="4788532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pl-PL" b="1" dirty="0"/>
              <a:t>KORZYŚCI:</a:t>
            </a:r>
            <a:endParaRPr lang="pl-PL" dirty="0"/>
          </a:p>
          <a:p>
            <a:pPr lvl="0">
              <a:spcBef>
                <a:spcPts val="1800"/>
              </a:spcBef>
            </a:pPr>
            <a:r>
              <a:rPr lang="pl-PL" dirty="0"/>
              <a:t>Ułatwienie realizacji projektu – skupienie się na produktach i rezultatach, </a:t>
            </a:r>
            <a:br>
              <a:rPr lang="pl-PL" dirty="0"/>
            </a:br>
            <a:r>
              <a:rPr lang="pl-PL" dirty="0"/>
              <a:t>a nie procedurach, wydatkach.</a:t>
            </a:r>
          </a:p>
          <a:p>
            <a:pPr lvl="0"/>
            <a:r>
              <a:rPr lang="pl-PL" dirty="0"/>
              <a:t>Zmniejszenie obciążeń administracyjnych zarówno po stronie beneficjentów, jak i instytucji (brak wymogu weryfikacji dokumentów księgowych).</a:t>
            </a:r>
          </a:p>
          <a:p>
            <a:pPr lvl="0"/>
            <a:r>
              <a:rPr lang="pl-PL" dirty="0"/>
              <a:t>Łatwiejszy dostęp do funduszy UE, również dla mniejszych podmiotów.</a:t>
            </a:r>
          </a:p>
          <a:p>
            <a:pPr lvl="0"/>
            <a:r>
              <a:rPr lang="pl-PL" dirty="0"/>
              <a:t>Uniknięcie ryzyka wystąpienia najczęściej spotykanych nieprawidłowości </a:t>
            </a:r>
            <a:br>
              <a:rPr lang="pl-PL" dirty="0"/>
            </a:br>
            <a:r>
              <a:rPr lang="pl-PL" dirty="0"/>
              <a:t>w projektach (błędy w PZP i zasadzie konkurencyjności).</a:t>
            </a:r>
          </a:p>
          <a:p>
            <a:pPr lvl="0"/>
            <a:r>
              <a:rPr lang="pl-PL" dirty="0"/>
              <a:t>Proste rozliczenie końcowe – projekt rozliczony w 100% (brak zwrotów) </a:t>
            </a:r>
            <a:br>
              <a:rPr lang="pl-PL" dirty="0"/>
            </a:br>
            <a:r>
              <a:rPr lang="pl-PL" dirty="0"/>
              <a:t>w przypadku właściwego udokumentowania osiągnięcia wskaźników.</a:t>
            </a:r>
          </a:p>
          <a:p>
            <a:pPr lvl="0"/>
            <a:r>
              <a:rPr lang="pl-PL" dirty="0"/>
              <a:t>Uproszczona ścieżka kontroli projektu.</a:t>
            </a:r>
          </a:p>
          <a:p>
            <a:pPr marL="0" lvl="0" indent="0">
              <a:buNone/>
            </a:pPr>
            <a:endParaRPr lang="pl-PL" dirty="0"/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CCC923B3-0884-43D6-A3BE-76FA94B852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50252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150F2C5-5CA0-4591-947D-B29082906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8834" y="502200"/>
            <a:ext cx="8604213" cy="699387"/>
          </a:xfrm>
        </p:spPr>
        <p:txBody>
          <a:bodyPr>
            <a:normAutofit/>
          </a:bodyPr>
          <a:lstStyle/>
          <a:p>
            <a:r>
              <a:rPr lang="pl-PL" sz="3600" dirty="0"/>
              <a:t>Podstawowe dokumenty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510D375-4F71-484D-84CD-C548038AC3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2665" y="1691605"/>
            <a:ext cx="8640382" cy="4680002"/>
          </a:xfrm>
        </p:spPr>
        <p:txBody>
          <a:bodyPr>
            <a:normAutofit/>
          </a:bodyPr>
          <a:lstStyle/>
          <a:p>
            <a:r>
              <a:rPr lang="pl-PL" b="1" dirty="0"/>
              <a:t>Wytyczne dotyczące kwalifikowalności wydatków na lata 2021-2027</a:t>
            </a:r>
            <a:br>
              <a:rPr lang="pl-PL" dirty="0"/>
            </a:br>
            <a:r>
              <a:rPr lang="pl-PL" sz="1800" dirty="0">
                <a:solidFill>
                  <a:schemeClr val="accent1"/>
                </a:solidFill>
                <a:hlinkClick r:id="rId2"/>
              </a:rPr>
              <a:t>https://www.funduszeeuropejskie.gov.pl/strony/o-funduszach/fundusze-na-lata-2021-2027/prawo-i-dokumenty/wytyczne/#/domyslne=1</a:t>
            </a:r>
            <a:endParaRPr lang="pl-PL" sz="1800" dirty="0"/>
          </a:p>
          <a:p>
            <a:endParaRPr lang="pl-PL" dirty="0"/>
          </a:p>
          <a:p>
            <a:r>
              <a:rPr lang="pl-PL" b="1" dirty="0"/>
              <a:t>Zasady realizacji projektów w ramach Europejskiego Funduszu Społecznego Plus</a:t>
            </a:r>
            <a:br>
              <a:rPr lang="pl-PL" dirty="0"/>
            </a:br>
            <a:r>
              <a:rPr lang="pl-PL" sz="1800" dirty="0">
                <a:hlinkClick r:id="rId3"/>
              </a:rPr>
              <a:t>https://funduszeuepomorskie.pl/dokumenty/4795-zasady-realizacji-projektow-w-ramach-europejskiego-funduszu-spolecznego-plus</a:t>
            </a:r>
            <a:r>
              <a:rPr lang="pl-PL" sz="1800" dirty="0"/>
              <a:t> </a:t>
            </a:r>
          </a:p>
          <a:p>
            <a:endParaRPr lang="pl-PL" sz="1800" dirty="0"/>
          </a:p>
          <a:p>
            <a:r>
              <a:rPr lang="pl-PL" b="1" dirty="0"/>
              <a:t>Instrukcja merytoryczna wypełniania formularza wniosku o dofinansowanie projektu z Europejskiego Funduszu Społecznego Plus </a:t>
            </a:r>
            <a:br>
              <a:rPr lang="pl-PL" b="1" dirty="0"/>
            </a:br>
            <a:r>
              <a:rPr lang="pl-PL" b="1" dirty="0"/>
              <a:t>w ramach programu Fundusze Europejskie dla Pomorza 2021-2027</a:t>
            </a:r>
          </a:p>
          <a:p>
            <a:pPr marL="0" indent="0">
              <a:spcBef>
                <a:spcPts val="0"/>
              </a:spcBef>
              <a:buNone/>
            </a:pPr>
            <a:r>
              <a:rPr lang="pl-PL" sz="1800" dirty="0"/>
              <a:t>     (Zał. nr 7 do Regulaminu wyboru projektów).</a:t>
            </a:r>
          </a:p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EED3601E-43C3-43B4-8169-8255E504CC7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28617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155" y="251446"/>
            <a:ext cx="8783791" cy="936104"/>
          </a:xfrm>
        </p:spPr>
        <p:txBody>
          <a:bodyPr>
            <a:noAutofit/>
          </a:bodyPr>
          <a:lstStyle/>
          <a:p>
            <a:r>
              <a:rPr lang="pl-PL" sz="3600" dirty="0"/>
              <a:t>Uproszczone metody rozliczania </a:t>
            </a:r>
            <a:br>
              <a:rPr lang="pl-PL" sz="3600" dirty="0"/>
            </a:br>
            <a:r>
              <a:rPr lang="pl-PL" sz="3600" dirty="0"/>
              <a:t>wydatków 4/4</a:t>
            </a:r>
            <a:br>
              <a:rPr lang="pl-PL" sz="3600" dirty="0"/>
            </a:br>
            <a:br>
              <a:rPr lang="pl-PL" sz="3200" dirty="0"/>
            </a:br>
            <a:br>
              <a:rPr lang="pl-PL" sz="3200" dirty="0"/>
            </a:b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2AC9AC38-9DEA-4AE6-A16D-10E49FAEB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1962" y="1259557"/>
            <a:ext cx="8856984" cy="5616624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pl-PL" b="1" dirty="0">
                <a:solidFill>
                  <a:srgbClr val="000000"/>
                </a:solidFill>
              </a:rPr>
              <a:t>Przykłady dokumentów potwierdzających wykonanie wskaźników:</a:t>
            </a:r>
            <a:endParaRPr lang="pl-PL" dirty="0"/>
          </a:p>
          <a:p>
            <a:pPr lvl="0"/>
            <a:r>
              <a:rPr lang="pl-PL" dirty="0"/>
              <a:t>lista obecności uczestników/ uczestniczek projektu w danej formie wsparcia uwzględniająca niezbędne informacje: imiona i nazwiska uczestników, zakres wsparcia, daty i liczbę godzin wsparcia potwierdzone przez osobę upoważnioną i uczestnika,</a:t>
            </a:r>
          </a:p>
          <a:p>
            <a:pPr lvl="0">
              <a:spcBef>
                <a:spcPts val="1800"/>
              </a:spcBef>
            </a:pPr>
            <a:r>
              <a:rPr lang="pl-PL" dirty="0"/>
              <a:t>certyfikat/ zaświadczenie o ukończeniu szkolenia, zawierające informacje o nabytych kwalifikacjach lub kompetencjach wraz z informacją o ilości godzin szkolenia wydane przez podmiot realizujący szkolenie,</a:t>
            </a:r>
          </a:p>
          <a:p>
            <a:pPr lvl="0">
              <a:spcBef>
                <a:spcPts val="1800"/>
              </a:spcBef>
            </a:pPr>
            <a:r>
              <a:rPr lang="pl-PL" dirty="0"/>
              <a:t>dzienniki zajęć prowadzonych w projekcie z podaniem dat, miejsca, godzin oraz zakresu tematycznego, z podpisem prowadzącego,</a:t>
            </a:r>
          </a:p>
          <a:p>
            <a:pPr lvl="0">
              <a:spcBef>
                <a:spcPts val="1800"/>
              </a:spcBef>
            </a:pPr>
            <a:r>
              <a:rPr lang="pl-PL" dirty="0"/>
              <a:t>karty ewidencji czasu pracy specjalistów zawierające liczbę przepracowanych godzin na rzecz projektu,</a:t>
            </a:r>
          </a:p>
          <a:p>
            <a:pPr lvl="0">
              <a:spcBef>
                <a:spcPts val="1800"/>
              </a:spcBef>
            </a:pPr>
            <a:r>
              <a:rPr lang="pl-PL" dirty="0"/>
              <a:t>protokoły odbioru. </a:t>
            </a:r>
          </a:p>
          <a:p>
            <a:pPr marL="0" lvl="0" indent="0">
              <a:spcBef>
                <a:spcPts val="1800"/>
              </a:spcBef>
              <a:buNone/>
            </a:pPr>
            <a:r>
              <a:rPr lang="pl-PL" b="1" dirty="0">
                <a:solidFill>
                  <a:srgbClr val="FF0000"/>
                </a:solidFill>
              </a:rPr>
              <a:t>Oświadczenie</a:t>
            </a:r>
            <a:r>
              <a:rPr lang="pl-PL" dirty="0">
                <a:solidFill>
                  <a:srgbClr val="FF0000"/>
                </a:solidFill>
              </a:rPr>
              <a:t> nie jest dokumentem potwierdzającym wykonanie wskaźnika</a:t>
            </a:r>
            <a:r>
              <a:rPr lang="pl-PL" sz="2000" dirty="0">
                <a:solidFill>
                  <a:srgbClr val="FF0000"/>
                </a:solidFill>
              </a:rPr>
              <a:t>.</a:t>
            </a:r>
            <a:endParaRPr lang="pl-PL" dirty="0"/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CCC923B3-0884-43D6-A3BE-76FA94B852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89719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545" y="219838"/>
            <a:ext cx="8783791" cy="537794"/>
          </a:xfrm>
        </p:spPr>
        <p:txBody>
          <a:bodyPr>
            <a:noAutofit/>
          </a:bodyPr>
          <a:lstStyle/>
          <a:p>
            <a:r>
              <a:rPr lang="pl-PL" sz="3600" dirty="0"/>
              <a:t>Przykłady</a:t>
            </a:r>
            <a:br>
              <a:rPr lang="pl-PL" sz="3600" dirty="0"/>
            </a:br>
            <a:endParaRPr lang="pl-PL" sz="3600" dirty="0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6EC3435F-B509-4D62-AFC5-9ED6A3D6E28F}"/>
              </a:ext>
            </a:extLst>
          </p:cNvPr>
          <p:cNvSpPr/>
          <p:nvPr/>
        </p:nvSpPr>
        <p:spPr>
          <a:xfrm>
            <a:off x="665386" y="4571925"/>
            <a:ext cx="867488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Błędy: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Liczba osób uczestniczących oznacza, że osoba mogła skorzystać z 1 godziny szkolenia i już w nim więcej nie uczestniczyć, a zostać ujęta we wskaźniku.</a:t>
            </a:r>
          </a:p>
          <a:p>
            <a:pPr lvl="0"/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Proponowany wskaźnik to np. </a:t>
            </a: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Liczba osób, które ukończyły szkolenie z zakresu </a:t>
            </a:r>
            <a:r>
              <a:rPr lang="pl-PL" dirty="0"/>
              <a:t>równości kobiet i mężczyzn</a:t>
            </a: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rgbClr val="002073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pl-PL" sz="1800" b="1" i="0" u="none" strike="noStrike" kern="1200" cap="none" spc="0" normalizeH="0" baseline="0" noProof="0" dirty="0">
              <a:ln>
                <a:noFill/>
              </a:ln>
              <a:solidFill>
                <a:srgbClr val="002073"/>
              </a:solidFill>
              <a:effectLst/>
              <a:uLnTx/>
              <a:uFillTx/>
              <a:latin typeface="Calibri" panose="020F0502020204030204"/>
              <a:ea typeface="+mn-ea"/>
              <a:cs typeface="Times New Roman" panose="02020603050405020304" pitchFamily="18" charset="0"/>
            </a:endParaRPr>
          </a:p>
          <a:p>
            <a:pPr lvl="0"/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Nieprawidłowo wskazano tylko po 1 dokumencie potwierdzającym wykonanie wskaźnika</a:t>
            </a:r>
            <a:r>
              <a:rPr lang="pl-PL" dirty="0">
                <a:solidFill>
                  <a:srgbClr val="000000"/>
                </a:solidFill>
              </a:rPr>
              <a:t>. Należy określić przynajmniej 2 dokumenty dla każdego ze wskaźników (nie mogą to być faktury czy inne dokumenty księgowe). </a:t>
            </a: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ytuł 4">
            <a:extLst>
              <a:ext uri="{FF2B5EF4-FFF2-40B4-BE49-F238E27FC236}">
                <a16:creationId xmlns:a16="http://schemas.microsoft.com/office/drawing/2014/main" id="{0B0BD560-77FD-4649-B5DC-F8413347C6EC}"/>
              </a:ext>
            </a:extLst>
          </p:cNvPr>
          <p:cNvSpPr txBox="1">
            <a:spLocks/>
          </p:cNvSpPr>
          <p:nvPr/>
        </p:nvSpPr>
        <p:spPr>
          <a:xfrm>
            <a:off x="827367" y="892620"/>
            <a:ext cx="8983035" cy="202312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1007943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4000" b="1" kern="1200">
                <a:solidFill>
                  <a:schemeClr val="tx2"/>
                </a:solidFill>
                <a:latin typeface="+mn-lt"/>
                <a:ea typeface="Open Sans" pitchFamily="2" charset="0"/>
                <a:cs typeface="Open Sans" pitchFamily="2" charset="0"/>
              </a:defRPr>
            </a:lvl1pPr>
          </a:lstStyle>
          <a:p>
            <a:pPr lvl="0" algn="l" defTabSz="457200">
              <a:lnSpc>
                <a:spcPct val="100000"/>
              </a:lnSpc>
              <a:spcBef>
                <a:spcPts val="0"/>
              </a:spcBef>
            </a:pP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Nazwa zadania: </a:t>
            </a:r>
            <a:r>
              <a:rPr kumimoji="0" lang="pl-PL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Szkolenie z zakresu </a:t>
            </a:r>
            <a:r>
              <a:rPr lang="pl-PL" sz="200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równości kobiet i mężczyzn </a:t>
            </a:r>
            <a:r>
              <a:rPr kumimoji="0" lang="pl-PL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dla 12 osób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Nazwa kosztu: 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Organizacja szkolenia. </a:t>
            </a: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Wydatki ogółem: 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22.200 zł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Nazwa wskaźnika nr 1: 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Liczba osób uczestniczących w szkoleniu. </a:t>
            </a: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Weryfikacja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lista obecności uczestników. </a:t>
            </a: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Wartość: 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Nazwa wskaźnika nr 2: 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Liczba godzin szkolenia. </a:t>
            </a: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Weryfikacja: 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dziennik zajęć. </a:t>
            </a: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Wartość: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108.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000" b="1" i="0" u="none" strike="noStrike" kern="1200" cap="none" spc="0" normalizeH="0" baseline="0" noProof="0" dirty="0">
              <a:ln>
                <a:noFill/>
              </a:ln>
              <a:solidFill>
                <a:srgbClr val="002073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6" name="Tytuł 4">
            <a:extLst>
              <a:ext uri="{FF2B5EF4-FFF2-40B4-BE49-F238E27FC236}">
                <a16:creationId xmlns:a16="http://schemas.microsoft.com/office/drawing/2014/main" id="{E3B4867A-9E1F-4618-8A26-3241E8B86C70}"/>
              </a:ext>
            </a:extLst>
          </p:cNvPr>
          <p:cNvSpPr txBox="1">
            <a:spLocks/>
          </p:cNvSpPr>
          <p:nvPr/>
        </p:nvSpPr>
        <p:spPr>
          <a:xfrm>
            <a:off x="807756" y="2911016"/>
            <a:ext cx="8674882" cy="15495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1007943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4000" b="1" kern="1200">
                <a:solidFill>
                  <a:schemeClr val="tx2"/>
                </a:solidFill>
                <a:latin typeface="+mn-lt"/>
                <a:ea typeface="Open Sans" pitchFamily="2" charset="0"/>
                <a:cs typeface="Open Sans" pitchFamily="2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Uzasadnienie wydatków: 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Kalkulacja: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Wynagrodzenie trenera: 12.960 zł (108 godz. x 120 zł)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Wynajem sali: 4.320 zł (108 godz. x 40 zł)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Catering na szkoleniu: 4.320 zł (12 osób x 18 dni x 20 zł)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Koszty dojazdu: 600 zł (12 osób x 50 zł)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4EB2A64D-13D5-485F-A6DB-6969275270B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723168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545" y="219838"/>
            <a:ext cx="8783791" cy="537794"/>
          </a:xfrm>
        </p:spPr>
        <p:txBody>
          <a:bodyPr>
            <a:noAutofit/>
          </a:bodyPr>
          <a:lstStyle/>
          <a:p>
            <a:r>
              <a:rPr lang="pl-PL" sz="3600" dirty="0"/>
              <a:t>Przykłady</a:t>
            </a:r>
            <a:br>
              <a:rPr lang="pl-PL" sz="3600" dirty="0"/>
            </a:br>
            <a:endParaRPr lang="pl-PL" sz="3600" dirty="0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071585CC-124C-4CAE-B879-B607FF3210D7}"/>
              </a:ext>
            </a:extLst>
          </p:cNvPr>
          <p:cNvSpPr/>
          <p:nvPr/>
        </p:nvSpPr>
        <p:spPr>
          <a:xfrm>
            <a:off x="729465" y="971525"/>
            <a:ext cx="9232881" cy="58323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Nazwa zadania: 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Stworzenie Indywidualnych Planów Działania dla…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Nazwa kosztu: 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Opracowanie IPD. Wydatki ogółem: </a:t>
            </a: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32.096 zł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Nazwa wskaźnika: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Liczba opracowanych Indywidualnych Planów Działania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lub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Liczba osób objętych Indywidualnym Planem Działania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Wartość: 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68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Weryfikacja: 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Indywidualny plan działania, Deklaracja uczestnictwa w projekcie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Uzasadnienie wydatków: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Kalkulacja: 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wynagrodzenie doradcy zawodowego (umowa zlecenie – kwota brutto + narzuty): 21.760 zł (68UP x 2h x 160zł) 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wynajem </a:t>
            </a:r>
            <a:r>
              <a:rPr kumimoji="0" lang="pl-PL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sal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9.520 zł (68 UP x 4h x 35 zł)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zwrot kosztów dojazdu 816 zł (34UP x 2 dni x 12 zł)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pl-PL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Uzasadnienie: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A68E5765-75F1-45A1-AE05-DABF15E655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938949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819" y="251485"/>
            <a:ext cx="8640381" cy="683696"/>
          </a:xfrm>
        </p:spPr>
        <p:txBody>
          <a:bodyPr>
            <a:normAutofit/>
          </a:bodyPr>
          <a:lstStyle/>
          <a:p>
            <a:pPr algn="ctr"/>
            <a:r>
              <a:rPr lang="pl-PL" sz="3600" dirty="0">
                <a:cs typeface="Arial" panose="020B0604020202020204" pitchFamily="34" charset="0"/>
              </a:rPr>
              <a:t>Personel projektu 1/2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2AC9AC38-9DEA-4AE6-A16D-10E49FAEB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402" y="1043533"/>
            <a:ext cx="8640382" cy="4896224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endParaRPr lang="pl-PL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l-PL" b="1" dirty="0">
                <a:cs typeface="Arial" panose="020B0604020202020204" pitchFamily="34" charset="0"/>
              </a:rPr>
              <a:t>Personel projektu </a:t>
            </a:r>
            <a:r>
              <a:rPr lang="pl-PL" dirty="0">
                <a:cs typeface="Arial" panose="020B0604020202020204" pitchFamily="34" charset="0"/>
              </a:rPr>
              <a:t>– osoby zaangażowane do realizacji zadań lub czynności w ramach projektu:</a:t>
            </a: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pl-PL" b="1" dirty="0">
                <a:cs typeface="Arial" panose="020B0604020202020204" pitchFamily="34" charset="0"/>
              </a:rPr>
              <a:t>zatrudnione na podstawie stosunku pracy;</a:t>
            </a: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pl-PL" b="1" dirty="0">
                <a:cs typeface="Arial" panose="020B0604020202020204" pitchFamily="34" charset="0"/>
              </a:rPr>
              <a:t>wolontariusze </a:t>
            </a:r>
            <a:r>
              <a:rPr lang="pl-PL" dirty="0">
                <a:cs typeface="Arial" panose="020B0604020202020204" pitchFamily="34" charset="0"/>
              </a:rPr>
              <a:t>wykonujący świadczenia na zasadach określonych w ustawie z dnia 24 kwietnia 2003 r. o działalności pożytku publicznego </a:t>
            </a:r>
            <a:br>
              <a:rPr lang="pl-PL" dirty="0">
                <a:cs typeface="Arial" panose="020B0604020202020204" pitchFamily="34" charset="0"/>
              </a:rPr>
            </a:br>
            <a:r>
              <a:rPr lang="pl-PL" dirty="0">
                <a:cs typeface="Arial" panose="020B0604020202020204" pitchFamily="34" charset="0"/>
              </a:rPr>
              <a:t>i o wolontariacie (Dz. U. z 2022 r. poz. 1327, z </a:t>
            </a:r>
            <a:r>
              <a:rPr lang="pl-PL" dirty="0" err="1">
                <a:cs typeface="Arial" panose="020B0604020202020204" pitchFamily="34" charset="0"/>
              </a:rPr>
              <a:t>późn</a:t>
            </a:r>
            <a:r>
              <a:rPr lang="pl-PL" dirty="0">
                <a:cs typeface="Arial" panose="020B0604020202020204" pitchFamily="34" charset="0"/>
              </a:rPr>
              <a:t>. zm.), zwanej dalej: „ustawą o działalności pożytku publicznego i wolontariacie”;</a:t>
            </a: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pl-PL" b="1" dirty="0">
                <a:cs typeface="Arial" panose="020B0604020202020204" pitchFamily="34" charset="0"/>
              </a:rPr>
              <a:t>osoby fizyczne prowadzące działalność gospodarczą będące beneficjentem </a:t>
            </a:r>
            <a:r>
              <a:rPr lang="pl-PL" dirty="0">
                <a:cs typeface="Arial" panose="020B0604020202020204" pitchFamily="34" charset="0"/>
              </a:rPr>
              <a:t>oraz osoby z nią współpracujące w rozumieniu art. 8 ust. 11 ustawy z dnia 13 października 1998 r. o systemie ubezpieczeń społecznych (Dz. U. z 2022 r. poz. 1009, z </a:t>
            </a:r>
            <a:r>
              <a:rPr lang="pl-PL" dirty="0" err="1">
                <a:cs typeface="Arial" panose="020B0604020202020204" pitchFamily="34" charset="0"/>
              </a:rPr>
              <a:t>późn</a:t>
            </a:r>
            <a:r>
              <a:rPr lang="pl-PL" dirty="0">
                <a:cs typeface="Arial" panose="020B0604020202020204" pitchFamily="34" charset="0"/>
              </a:rPr>
              <a:t>. zm.), zwanej dalej: „ustawą o systemie ubezpieczeń społecznych”.</a:t>
            </a:r>
          </a:p>
          <a:p>
            <a:pPr>
              <a:buFont typeface="Arial" panose="020B0604020202020204" pitchFamily="34" charset="0"/>
              <a:buChar char="•"/>
            </a:pP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6FE685DA-CB8F-48DE-AADC-5B2AD69C34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80537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6D13D55-121B-420B-8E68-420064937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3573" y="251446"/>
            <a:ext cx="8640381" cy="767641"/>
          </a:xfrm>
        </p:spPr>
        <p:txBody>
          <a:bodyPr/>
          <a:lstStyle/>
          <a:p>
            <a:r>
              <a:rPr lang="pl-PL" sz="3600" dirty="0"/>
              <a:t>Personel</a:t>
            </a:r>
            <a:r>
              <a:rPr lang="pl-PL" dirty="0"/>
              <a:t> </a:t>
            </a:r>
            <a:r>
              <a:rPr lang="pl-PL" sz="3600" dirty="0"/>
              <a:t>projektu 2/2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1927093-7182-4455-A121-F83686FF19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7394" y="1132406"/>
            <a:ext cx="9001000" cy="5904656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pl-PL" sz="4200" dirty="0"/>
              <a:t>Koszty związane z zaangażowaniem personelu projektu mogą być kwalifikowalne, </a:t>
            </a:r>
            <a:br>
              <a:rPr lang="pl-PL" sz="4200" dirty="0"/>
            </a:br>
            <a:r>
              <a:rPr lang="pl-PL" sz="4200" dirty="0"/>
              <a:t>o ile </a:t>
            </a:r>
            <a:r>
              <a:rPr lang="pl-PL" sz="4200" b="1" dirty="0"/>
              <a:t>konieczność zaangażowania personelu projektu wynika z charakteru projektu</a:t>
            </a:r>
            <a:r>
              <a:rPr lang="pl-PL" sz="4200" dirty="0"/>
              <a:t>.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pl-PL" sz="4200" dirty="0"/>
              <a:t>Kwalifikowalnymi składnikami wynagrodzenia personelu projektu jest wynagrodzenie brutto oraz koszty ponoszone przez pracodawcę zgodnie z właściwymi przepisami prawa, w szczególności składki na ubezpieczenia społeczne, Fundusz Pracy, Fundusz Gwarantowanych Świadczeń Pracowniczych, Pracownicze Plany Kapitałowe, odpisy na ZFŚS lub wydatki ponoszone na Pracowniczy Program Emerytalny.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pl-PL" sz="4200" b="1" dirty="0"/>
              <a:t>We wniosku o dofinansowanie projektu EFS+ należy wskazać</a:t>
            </a:r>
            <a:r>
              <a:rPr lang="pl-PL" sz="4200" dirty="0"/>
              <a:t>: </a:t>
            </a:r>
          </a:p>
          <a:p>
            <a:pPr marL="265113" indent="-176213">
              <a:spcBef>
                <a:spcPts val="1800"/>
              </a:spcBef>
              <a:buNone/>
            </a:pPr>
            <a:r>
              <a:rPr lang="pl-PL" sz="4200" dirty="0"/>
              <a:t>   a) </a:t>
            </a:r>
            <a:r>
              <a:rPr lang="pl-PL" sz="4200" b="1" dirty="0"/>
              <a:t>formę zaangażowania i szacunkowy wymiar czasu pracy </a:t>
            </a:r>
            <a:r>
              <a:rPr lang="pl-PL" sz="4200" dirty="0"/>
              <a:t>personelu projektu niezbędnego do realizacji zadań merytorycznych (etat/liczba godzin),</a:t>
            </a:r>
          </a:p>
          <a:p>
            <a:pPr marL="265113" indent="0">
              <a:spcBef>
                <a:spcPts val="1800"/>
              </a:spcBef>
              <a:buNone/>
            </a:pPr>
            <a:r>
              <a:rPr lang="pl-PL" sz="4200" dirty="0"/>
              <a:t>b) </a:t>
            </a:r>
            <a:r>
              <a:rPr lang="pl-PL" sz="4200" b="1" dirty="0"/>
              <a:t>uzasadnienie</a:t>
            </a:r>
            <a:r>
              <a:rPr lang="pl-PL" sz="4200" dirty="0"/>
              <a:t> proponowanej kwoty wynagrodzenia personelu projektu odnoszące się do zwyczajowej praktyki beneficjenta w zakresie wynagrodzeń na danym stanowisku lub przepisów prawa pracy w rozumieniu art. 9 § 1 Kodeksu pracy lub statystyki publicznej, co stanowi podstawę do oceny kwalifikowalności wydatków na etapie wyboru projektu oraz w trakcie jego realizacji.</a:t>
            </a:r>
          </a:p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DBBBE4A1-D148-4F3C-ADC0-014243EA6C7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1214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627325B-2C82-4743-9172-F84D8464D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9701" y="252084"/>
            <a:ext cx="7992408" cy="935466"/>
          </a:xfrm>
        </p:spPr>
        <p:txBody>
          <a:bodyPr>
            <a:normAutofit/>
          </a:bodyPr>
          <a:lstStyle/>
          <a:p>
            <a:r>
              <a:rPr lang="pl-PL" sz="3600" dirty="0"/>
              <a:t>Wydatki niekwalifikowalne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AD497D7-E519-43A9-A3FF-3818ECC4CC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1458" y="1187550"/>
            <a:ext cx="8928895" cy="5328591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pl-PL" sz="2000" dirty="0"/>
              <a:t>Wsparcie w zakresie sprawowania opieki nad dziećmi do lat 3 nie obejmuje miejsc opieki dofinansowywanych ze środków publicznych. </a:t>
            </a:r>
            <a:r>
              <a:rPr lang="pl-PL" sz="2000" b="1" dirty="0"/>
              <a:t>Wnioskodawca jest zobowiązany do weryfikacji, czy nie występuje podwójne finansowanie. </a:t>
            </a:r>
            <a:r>
              <a:rPr lang="pl-PL" sz="2000" dirty="0"/>
              <a:t>Wsparcie nie może być przeznaczone na tworzenie nowych miejsc opieki nad dziećmi do lat 3 oraz musi być realizowane zgodnie z ustawą z dnia 4 lutego 2011 r. o opiece nad dziećmi w wieku do lat 3. </a:t>
            </a:r>
          </a:p>
          <a:p>
            <a:pPr marL="0" indent="0">
              <a:buNone/>
            </a:pPr>
            <a:r>
              <a:rPr lang="pl-PL" sz="2000" dirty="0"/>
              <a:t>Zgodnie z Regulaminem wyboru projektów (str. 16), jedynie w pierwszym typie projektu (tj. aktywizacji społeczno-zawodowej kobiet) jako wsparcie towarzyszące można zakładać wsparcie w zakresie sprawowania opieki nad dzieckiem w formach instytucjonalnych lub członkiem rodziny potrzebującym wsparcia w codziennym funkcjonowaniu. </a:t>
            </a:r>
            <a:r>
              <a:rPr lang="pl-PL" sz="2000" b="1" dirty="0"/>
              <a:t>Wsparcie może być udzielone wyłącznie na okres udziału uczestniczki w danej formie aktywizacji.</a:t>
            </a:r>
            <a:endParaRPr lang="pl-PL" sz="2000" dirty="0"/>
          </a:p>
          <a:p>
            <a:pPr marL="0" indent="0">
              <a:buNone/>
            </a:pPr>
            <a:r>
              <a:rPr lang="pl-PL" sz="2000" dirty="0"/>
              <a:t>W drugim typie, który kierowany jest do pracodawców i ich pracowników, nie przewidziano takiej formy wsparcia.</a:t>
            </a:r>
          </a:p>
          <a:p>
            <a:pPr marL="0" lvl="0" indent="0">
              <a:buNone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A2E9D52D-AB46-4E2D-A5CD-AA07DBF037D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67766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627325B-2C82-4743-9172-F84D8464D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9702" y="251445"/>
            <a:ext cx="7992408" cy="648072"/>
          </a:xfrm>
        </p:spPr>
        <p:txBody>
          <a:bodyPr>
            <a:normAutofit/>
          </a:bodyPr>
          <a:lstStyle/>
          <a:p>
            <a:r>
              <a:rPr lang="pl-PL" sz="3600" dirty="0"/>
              <a:t>Pomoc publiczna/de </a:t>
            </a:r>
            <a:r>
              <a:rPr lang="pl-PL" sz="3600" dirty="0" err="1"/>
              <a:t>minimis</a:t>
            </a:r>
            <a:r>
              <a:rPr lang="pl-PL" sz="3600" dirty="0"/>
              <a:t> 1/4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AD497D7-E519-43A9-A3FF-3818ECC4CC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1693" y="1115541"/>
            <a:ext cx="8388189" cy="4032448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pl-PL" sz="9600" dirty="0"/>
          </a:p>
          <a:p>
            <a:pPr marL="0" indent="0">
              <a:buNone/>
            </a:pPr>
            <a:r>
              <a:rPr lang="pl-PL" dirty="0"/>
              <a:t>W przypadku wystąpienia wsparcia stanowiącego pomoc publiczną, udzielaną w ramach realizacji FEP 2021-2027, znajdą zastosowanie właściwe przepisy prawa Unii Europejskiej i krajowego, dotyczące zasad udzielania tej pomocy, obowiązujące w momencie udzielania wsparcia.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Wnioskodawca zobowiązany jest wskazać wszystkie wydatki objęte pomocą publiczną lub pomocą de </a:t>
            </a:r>
            <a:r>
              <a:rPr lang="pl-PL" dirty="0" err="1"/>
              <a:t>minimis</a:t>
            </a:r>
            <a:r>
              <a:rPr lang="pl-PL" dirty="0"/>
              <a:t> poprzez odpowiednie zaznaczenie limitu „Pomoc publiczna” lub „Pomoc de </a:t>
            </a:r>
            <a:r>
              <a:rPr lang="pl-PL" dirty="0" err="1"/>
              <a:t>minimis</a:t>
            </a:r>
            <a:r>
              <a:rPr lang="pl-PL" dirty="0"/>
              <a:t>” w budżecie projektu.</a:t>
            </a:r>
          </a:p>
          <a:p>
            <a:endParaRPr lang="pl-PL" sz="4400" dirty="0"/>
          </a:p>
          <a:p>
            <a:pPr marL="0" lvl="0" indent="0">
              <a:buNone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A61F4186-9B52-4B5E-8CE8-BE1B811123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92103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627325B-2C82-4743-9172-F84D8464D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9702" y="251445"/>
            <a:ext cx="7992408" cy="745097"/>
          </a:xfrm>
        </p:spPr>
        <p:txBody>
          <a:bodyPr>
            <a:normAutofit/>
          </a:bodyPr>
          <a:lstStyle/>
          <a:p>
            <a:r>
              <a:rPr lang="pl-PL" sz="3600" dirty="0"/>
              <a:t>Pomoc publiczna/de </a:t>
            </a:r>
            <a:r>
              <a:rPr lang="pl-PL" sz="3600" dirty="0" err="1"/>
              <a:t>minimis</a:t>
            </a:r>
            <a:r>
              <a:rPr lang="pl-PL" sz="3600" dirty="0"/>
              <a:t> 2/4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AD497D7-E519-43A9-A3FF-3818ECC4CC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402" y="1187549"/>
            <a:ext cx="7992409" cy="3960440"/>
          </a:xfrm>
        </p:spPr>
        <p:txBody>
          <a:bodyPr>
            <a:normAutofit fontScale="32500" lnSpcReduction="20000"/>
          </a:bodyPr>
          <a:lstStyle/>
          <a:p>
            <a:pPr marL="0" lvl="0" indent="0">
              <a:buNone/>
            </a:pPr>
            <a:endParaRPr lang="pl-PL" sz="3200" dirty="0"/>
          </a:p>
          <a:p>
            <a:r>
              <a:rPr lang="pl-PL" sz="7000" dirty="0"/>
              <a:t>W projektach, co do zasady, możliwe jest wystąpienie pomocy de </a:t>
            </a:r>
            <a:r>
              <a:rPr lang="pl-PL" sz="7000" dirty="0" err="1"/>
              <a:t>minimis</a:t>
            </a:r>
            <a:r>
              <a:rPr lang="pl-PL" sz="7000" dirty="0"/>
              <a:t>.</a:t>
            </a:r>
          </a:p>
          <a:p>
            <a:pPr marL="0" indent="0">
              <a:buNone/>
            </a:pPr>
            <a:endParaRPr lang="pl-PL" sz="7000" dirty="0"/>
          </a:p>
          <a:p>
            <a:r>
              <a:rPr lang="pl-PL" sz="7000" dirty="0"/>
              <a:t>Pomoc de </a:t>
            </a:r>
            <a:r>
              <a:rPr lang="pl-PL" sz="7000" dirty="0" err="1"/>
              <a:t>minimis</a:t>
            </a:r>
            <a:r>
              <a:rPr lang="pl-PL" sz="7000" dirty="0"/>
              <a:t> to rodzaj pomocy publicznej, który nie ma narzuconego konkretnego celu, jest jednak ograniczony kwotą.</a:t>
            </a:r>
          </a:p>
          <a:p>
            <a:pPr marL="0" indent="0">
              <a:buNone/>
            </a:pPr>
            <a:endParaRPr lang="pl-PL" sz="7000" dirty="0"/>
          </a:p>
          <a:p>
            <a:r>
              <a:rPr lang="pl-PL" sz="7000" dirty="0"/>
              <a:t>Maksymalna kwota pomocy de </a:t>
            </a:r>
            <a:r>
              <a:rPr lang="pl-PL" sz="7000" dirty="0" err="1"/>
              <a:t>minimis</a:t>
            </a:r>
            <a:r>
              <a:rPr lang="pl-PL" sz="7000" dirty="0"/>
              <a:t> jaką Państwo udzielić może jednemu podmiotowi gospodarczemu na przestrzeni 3 lat wynosi </a:t>
            </a:r>
            <a:r>
              <a:rPr lang="pl-PL" sz="7000" b="1" dirty="0"/>
              <a:t>300 tys. EUR brutto.</a:t>
            </a:r>
            <a:endParaRPr lang="pl-PL" sz="7000" dirty="0"/>
          </a:p>
          <a:p>
            <a:pPr marL="0" lvl="0" indent="0">
              <a:buNone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213AD46D-8F7B-4B6B-8FDD-A6791DC153C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03609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627325B-2C82-4743-9172-F84D8464D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9702" y="257436"/>
            <a:ext cx="7992408" cy="786097"/>
          </a:xfrm>
        </p:spPr>
        <p:txBody>
          <a:bodyPr>
            <a:normAutofit/>
          </a:bodyPr>
          <a:lstStyle/>
          <a:p>
            <a:r>
              <a:rPr lang="pl-PL" sz="3600" dirty="0"/>
              <a:t>Pomoc publiczna/de </a:t>
            </a:r>
            <a:r>
              <a:rPr lang="pl-PL" sz="3600" dirty="0" err="1"/>
              <a:t>minimis</a:t>
            </a:r>
            <a:r>
              <a:rPr lang="pl-PL" sz="3600" dirty="0"/>
              <a:t> 3/4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AD497D7-E519-43A9-A3FF-3818ECC4CC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1410" y="1187549"/>
            <a:ext cx="8783790" cy="5544616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pl-PL" sz="2000" dirty="0"/>
          </a:p>
          <a:p>
            <a:r>
              <a:rPr lang="pl-PL" sz="2400" dirty="0"/>
              <a:t>Wystąpienie pomocy publicznej i/lub pomocy de </a:t>
            </a:r>
            <a:r>
              <a:rPr lang="pl-PL" sz="2400" dirty="0" err="1"/>
              <a:t>minimis</a:t>
            </a:r>
            <a:r>
              <a:rPr lang="pl-PL" sz="2400" dirty="0"/>
              <a:t> w projekcie uzależnione jest m.in. od rodzaju i charakteru wsparcia oraz od rodzaju podmiotu któremu dane wsparcie ma zostać udzielone. Wnioskodawca zobowiązany jest do identyfikacji wystąpienia pomocy publicznej i/lub pomocy de </a:t>
            </a:r>
            <a:r>
              <a:rPr lang="pl-PL" sz="2400" dirty="0" err="1"/>
              <a:t>minimis</a:t>
            </a:r>
            <a:r>
              <a:rPr lang="pl-PL" sz="2400" dirty="0"/>
              <a:t> i opisania tego we wniosku o dofinansowanie.</a:t>
            </a:r>
          </a:p>
          <a:p>
            <a:r>
              <a:rPr lang="pl-PL" sz="2400" dirty="0"/>
              <a:t>Co do zasady, w przypadku projektów, których wnioskodawcą jest przedsiębiorca (beneficjent pomocy) i chce realizować projekt na rzecz swojej organizacji i swoich pracowników, cały projekt będzie objęty pomocą publiczną/</a:t>
            </a:r>
            <a:r>
              <a:rPr lang="pl-PL" sz="2400" b="1" dirty="0"/>
              <a:t>de </a:t>
            </a:r>
            <a:r>
              <a:rPr lang="pl-PL" sz="2400" b="1" dirty="0" err="1"/>
              <a:t>minimis</a:t>
            </a:r>
            <a:r>
              <a:rPr lang="pl-PL" sz="2400" dirty="0"/>
              <a:t>.</a:t>
            </a:r>
          </a:p>
          <a:p>
            <a:endParaRPr lang="pl-PL" sz="2400" dirty="0"/>
          </a:p>
          <a:p>
            <a:endParaRPr lang="pl-PL" sz="9600" dirty="0"/>
          </a:p>
          <a:p>
            <a:pPr marL="0" lvl="0" indent="0">
              <a:buNone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0EEC29B9-9C35-4152-90F3-D286FB495F9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04488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627325B-2C82-4743-9172-F84D8464D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9702" y="251944"/>
            <a:ext cx="7992408" cy="935466"/>
          </a:xfrm>
        </p:spPr>
        <p:txBody>
          <a:bodyPr>
            <a:normAutofit/>
          </a:bodyPr>
          <a:lstStyle/>
          <a:p>
            <a:r>
              <a:rPr lang="pl-PL" sz="3600" dirty="0"/>
              <a:t>Pomoc publiczna/de </a:t>
            </a:r>
            <a:r>
              <a:rPr lang="pl-PL" sz="3600" dirty="0" err="1"/>
              <a:t>minimis</a:t>
            </a:r>
            <a:r>
              <a:rPr lang="pl-PL" sz="3600" dirty="0"/>
              <a:t> 4/4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AD497D7-E519-43A9-A3FF-3818ECC4CC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1458" y="1331565"/>
            <a:ext cx="8783742" cy="4464496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pl-PL" sz="3200" dirty="0"/>
          </a:p>
          <a:p>
            <a:pPr marL="0" indent="0">
              <a:buNone/>
            </a:pPr>
            <a:r>
              <a:rPr lang="pl-PL" sz="3200" b="1" dirty="0"/>
              <a:t>Kogo dotyczy?</a:t>
            </a:r>
          </a:p>
          <a:p>
            <a:pPr marL="0" indent="0">
              <a:buNone/>
            </a:pPr>
            <a:endParaRPr lang="pl-PL" sz="3200" dirty="0"/>
          </a:p>
          <a:p>
            <a:pPr marL="0" indent="0">
              <a:buNone/>
            </a:pPr>
            <a:r>
              <a:rPr lang="pl-PL" dirty="0"/>
              <a:t>Pomoc publiczna/de </a:t>
            </a:r>
            <a:r>
              <a:rPr lang="pl-PL" dirty="0" err="1"/>
              <a:t>minimis</a:t>
            </a:r>
            <a:r>
              <a:rPr lang="pl-PL" dirty="0"/>
              <a:t> jest udzielana podmiotom prowadzącym działalność gospodarczą niezależnie od ich formy prawnej i źródeł ich finansowania. </a:t>
            </a:r>
          </a:p>
          <a:p>
            <a:pPr marL="0" indent="0">
              <a:buNone/>
            </a:pPr>
            <a:r>
              <a:rPr lang="pl-PL" dirty="0"/>
              <a:t>Co więcej, nie ma znaczenia, czy jest to podmiot nastawiony na zysk, czy też nie. Przedsiębiorcą może być więc również stowarzyszenie czy fundacja, które nie działają z zamiarem osiągania zysku. </a:t>
            </a:r>
          </a:p>
          <a:p>
            <a:pPr marL="0" indent="0">
              <a:buNone/>
            </a:pPr>
            <a:r>
              <a:rPr lang="pl-PL" dirty="0"/>
              <a:t>Klasyfikacja podmiotu jako przedsiębiorstwa zawsze odnosi się do konkretnej działalności. 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9FE50CC3-F655-43E1-9A78-BF9F1355ABE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6331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1A0694E-C127-422E-B9F8-78DA54E41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715" y="323453"/>
            <a:ext cx="8640381" cy="719761"/>
          </a:xfrm>
        </p:spPr>
        <p:txBody>
          <a:bodyPr>
            <a:normAutofit fontScale="90000"/>
          </a:bodyPr>
          <a:lstStyle/>
          <a:p>
            <a:br>
              <a:rPr lang="pl-PL" sz="3600" dirty="0"/>
            </a:br>
            <a:r>
              <a:rPr lang="pl-PL" dirty="0"/>
              <a:t>Poziom dofinansowania i wkład własny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7BE9112-3056-428B-A410-2A6C733DF3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4661" y="2123653"/>
            <a:ext cx="8640382" cy="4680002"/>
          </a:xfrm>
        </p:spPr>
        <p:txBody>
          <a:bodyPr/>
          <a:lstStyle/>
          <a:p>
            <a:pPr>
              <a:spcAft>
                <a:spcPts val="1800"/>
              </a:spcAft>
            </a:pPr>
            <a:r>
              <a:rPr lang="pl-PL" sz="2400" b="1" dirty="0"/>
              <a:t>Poziom dofinansowania wydatków kwalifikowalnych wynosi 95% (w tym 85 % - dofinansowanie UE, 10 % - wkład krajowy)</a:t>
            </a:r>
          </a:p>
          <a:p>
            <a:pPr>
              <a:spcAft>
                <a:spcPts val="1800"/>
              </a:spcAft>
            </a:pPr>
            <a:r>
              <a:rPr lang="pl-PL" sz="2400" b="1" dirty="0"/>
              <a:t>Wkład własny beneficjenta wynosi 5% wartości projektu</a:t>
            </a:r>
            <a:endParaRPr lang="pl-PL" dirty="0"/>
          </a:p>
          <a:p>
            <a:r>
              <a:rPr lang="pl-PL" dirty="0"/>
              <a:t>Informacje na temat kwalifikowania wkładu własnego w ramach projektów dofinansowanych ze środków EFS+ znajdują się w Zasadach realizacji projektów w ramach EFS+.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B1187E3F-750B-458F-9069-C45BC47E965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11012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627325B-2C82-4743-9172-F84D8464D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7474" y="467469"/>
            <a:ext cx="7992408" cy="935466"/>
          </a:xfrm>
        </p:spPr>
        <p:txBody>
          <a:bodyPr>
            <a:normAutofit/>
          </a:bodyPr>
          <a:lstStyle/>
          <a:p>
            <a:r>
              <a:rPr lang="pl-PL" sz="3600" dirty="0"/>
              <a:t>Trwałość projektu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AD497D7-E519-43A9-A3FF-3818ECC4CC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1458" y="899517"/>
            <a:ext cx="8784928" cy="4824536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pl-PL" sz="3200" dirty="0"/>
          </a:p>
          <a:p>
            <a:pPr marL="0" indent="0">
              <a:buNone/>
            </a:pPr>
            <a:endParaRPr lang="pl-PL" sz="3200" b="1" dirty="0"/>
          </a:p>
          <a:p>
            <a:pPr marL="0" indent="0">
              <a:buNone/>
            </a:pPr>
            <a:r>
              <a:rPr lang="pl-PL" dirty="0"/>
              <a:t>Zachowanie trwałości projektu obowiązuje wyłącznie w odniesieniu do wydatków ponoszonych jako </a:t>
            </a:r>
            <a:r>
              <a:rPr lang="pl-PL" b="1" dirty="0"/>
              <a:t>cross-</a:t>
            </a:r>
            <a:r>
              <a:rPr lang="pl-PL" b="1" dirty="0" err="1"/>
              <a:t>financing</a:t>
            </a:r>
            <a:r>
              <a:rPr lang="pl-PL" dirty="0"/>
              <a:t> lub w sytuacji, gdy projekt podlega obowiązkowi utrzymania inwestycji zgodnie z obowiązującymi zasadami pomocy publicznej.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Trwałość projektu musi być zachowana przez okres 5 lat (3 lat w przypadku MŚP – w odniesieniu do projektów, z którymi związany jest wymóg utrzymania inwestycji lub miejsc pracy) od daty płatności końcowej na rzecz beneficjenta. 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50E6547-2BD1-4C40-9329-EA25854F1D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30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78411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6A8A609-8E3F-4756-9955-2F0E652C6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3418" y="359838"/>
            <a:ext cx="8640381" cy="1080001"/>
          </a:xfrm>
        </p:spPr>
        <p:txBody>
          <a:bodyPr>
            <a:normAutofit/>
          </a:bodyPr>
          <a:lstStyle/>
          <a:p>
            <a:r>
              <a:rPr lang="pl-PL" sz="3600" dirty="0"/>
              <a:t>Kwalifikowalność podatku VAT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6D1E1D2-E836-4A7A-B8C6-9A11E5B9EE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5406" y="1331565"/>
            <a:ext cx="9001000" cy="5616624"/>
          </a:xfrm>
        </p:spPr>
        <p:txBody>
          <a:bodyPr>
            <a:normAutofit/>
          </a:bodyPr>
          <a:lstStyle/>
          <a:p>
            <a:r>
              <a:rPr lang="pl-PL" sz="2600" dirty="0"/>
              <a:t>Podatek VAT w projekcie, którego łączny koszt jest </a:t>
            </a:r>
            <a:r>
              <a:rPr lang="pl-PL" sz="2600" b="1" dirty="0"/>
              <a:t>mniejszy niż 5 mln EUR </a:t>
            </a:r>
            <a:r>
              <a:rPr lang="pl-PL" sz="2600" dirty="0"/>
              <a:t>(włączając VAT), </a:t>
            </a:r>
            <a:r>
              <a:rPr lang="pl-PL" sz="2600" b="1" dirty="0"/>
              <a:t>jest kwalifikowalny</a:t>
            </a:r>
            <a:r>
              <a:rPr lang="pl-PL" sz="2600" dirty="0"/>
              <a:t>.</a:t>
            </a:r>
          </a:p>
          <a:p>
            <a:pPr>
              <a:spcBef>
                <a:spcPts val="2400"/>
              </a:spcBef>
            </a:pPr>
            <a:r>
              <a:rPr lang="pl-PL" sz="2600" dirty="0"/>
              <a:t>Podatek VAT w projekcie, którego wartość wynosi </a:t>
            </a:r>
            <a:r>
              <a:rPr lang="pl-PL" sz="2600" b="1" dirty="0"/>
              <a:t>co najmniej </a:t>
            </a:r>
            <a:br>
              <a:rPr lang="pl-PL" sz="2600" b="1" dirty="0"/>
            </a:br>
            <a:r>
              <a:rPr lang="pl-PL" sz="2600" b="1" dirty="0"/>
              <a:t>5 mln EUR </a:t>
            </a:r>
            <a:r>
              <a:rPr lang="pl-PL" sz="2600" dirty="0"/>
              <a:t>(włączając VAT) </a:t>
            </a:r>
            <a:r>
              <a:rPr lang="pl-PL" sz="2600" b="1" dirty="0"/>
              <a:t>może być kwalifikowalny, gdy brak jest prawnej możliwości odzyskania podatku VAT </a:t>
            </a:r>
            <a:r>
              <a:rPr lang="pl-PL" sz="2600" dirty="0"/>
              <a:t>zgodnie z przepisami prawa krajowego.</a:t>
            </a:r>
          </a:p>
          <a:p>
            <a:pPr marL="0" indent="0">
              <a:buNone/>
            </a:pPr>
            <a:r>
              <a:rPr lang="pl-PL" sz="2600" dirty="0"/>
              <a:t>W części </a:t>
            </a:r>
            <a:r>
              <a:rPr lang="pl-PL" sz="2600" b="1" dirty="0"/>
              <a:t>Oświadczenia </a:t>
            </a:r>
            <a:r>
              <a:rPr lang="pl-PL" sz="2600" dirty="0"/>
              <a:t>należy wybrać właściwą opcję:</a:t>
            </a:r>
          </a:p>
          <a:p>
            <a:pPr marL="0" indent="0">
              <a:buNone/>
            </a:pPr>
            <a:r>
              <a:rPr lang="pl-PL" sz="2600" dirty="0"/>
              <a:t>„Nie dotyczy ”- oznacza, że wartość projektu nie przekracza 5 mln EUR. </a:t>
            </a:r>
          </a:p>
          <a:p>
            <a:pPr marL="0" indent="0">
              <a:buNone/>
            </a:pPr>
            <a:r>
              <a:rPr lang="pl-PL" sz="2600" dirty="0">
                <a:solidFill>
                  <a:srgbClr val="212121"/>
                </a:solidFill>
              </a:rPr>
              <a:t>„Tak” - oznacza, że Wnioskodawca/Partner w projekcie, którego wartość wynosi co najmniej 5 mln EUR, nie ma prawnej możliwości odliczenia podatku VAT.</a:t>
            </a:r>
          </a:p>
          <a:p>
            <a:pPr marL="0" indent="0">
              <a:buNone/>
            </a:pPr>
            <a:r>
              <a:rPr lang="pl-PL" sz="2600" dirty="0">
                <a:solidFill>
                  <a:srgbClr val="212121"/>
                </a:solidFill>
              </a:rPr>
              <a:t>„Nie” - oznacza, że Wnioskodawca/Partner w projekcie, którego wartość wynosi co najmniej 5 mln EUR, ma prawną możliwość odliczenia podatku VAT.</a:t>
            </a:r>
          </a:p>
          <a:p>
            <a:pPr>
              <a:spcBef>
                <a:spcPts val="2400"/>
              </a:spcBef>
            </a:pPr>
            <a:endParaRPr lang="pl-PL" dirty="0"/>
          </a:p>
          <a:p>
            <a:pPr>
              <a:spcBef>
                <a:spcPts val="2400"/>
              </a:spcBef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693F7F36-AB4A-4B9C-8611-A7D8CD119C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31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476909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2726208F-D6F7-1381-5132-3B60A6BFE7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5877" y="2843733"/>
            <a:ext cx="7920115" cy="1584176"/>
          </a:xfrm>
        </p:spPr>
        <p:txBody>
          <a:bodyPr>
            <a:normAutofit/>
          </a:bodyPr>
          <a:lstStyle/>
          <a:p>
            <a:pPr algn="ctr"/>
            <a:br>
              <a:rPr lang="pl-PL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l-PL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4800" dirty="0">
                <a:latin typeface="+mn-lt"/>
                <a:cs typeface="Arial" panose="020B0604020202020204" pitchFamily="34" charset="0"/>
              </a:rPr>
              <a:t>Dziękuję za uwagę.</a:t>
            </a:r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2DA628AD-ADBA-41E2-A8B9-A6FCD6FC5B3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32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71773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7464603-51AD-45AD-9ABD-D48863812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597" y="467469"/>
            <a:ext cx="9028499" cy="560977"/>
          </a:xfrm>
        </p:spPr>
        <p:txBody>
          <a:bodyPr>
            <a:normAutofit/>
          </a:bodyPr>
          <a:lstStyle/>
          <a:p>
            <a:r>
              <a:rPr lang="pl-PL" sz="3600" dirty="0"/>
              <a:t>Wkład własny</a:t>
            </a:r>
            <a:endParaRPr lang="pl-PL" sz="2700" dirty="0">
              <a:solidFill>
                <a:schemeClr val="tx1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22157C5-A2FE-4D2F-B64B-7A04CED9D6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37394" y="1709481"/>
            <a:ext cx="4140000" cy="590404"/>
          </a:xfrm>
        </p:spPr>
        <p:txBody>
          <a:bodyPr/>
          <a:lstStyle/>
          <a:p>
            <a:pPr algn="ctr"/>
            <a:r>
              <a:rPr lang="pl-PL" sz="2200" b="1" dirty="0"/>
              <a:t>Wkład własny niepieniężny</a:t>
            </a:r>
          </a:p>
          <a:p>
            <a:endParaRPr lang="pl-PL" sz="2200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8F865456-F97F-49BB-8D80-6DEAC8F8D3AE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637597" y="2322617"/>
            <a:ext cx="4708308" cy="4877220"/>
          </a:xfrm>
        </p:spPr>
        <p:txBody>
          <a:bodyPr/>
          <a:lstStyle/>
          <a:p>
            <a:r>
              <a:rPr lang="pl-PL" dirty="0"/>
              <a:t>udostępnianie/użyczanie pomieszczeń, </a:t>
            </a:r>
            <a:r>
              <a:rPr lang="pl-PL" dirty="0" err="1"/>
              <a:t>sal</a:t>
            </a:r>
            <a:r>
              <a:rPr lang="pl-PL" dirty="0"/>
              <a:t>, sprzętu na potrzeby projektu;</a:t>
            </a:r>
          </a:p>
          <a:p>
            <a:r>
              <a:rPr lang="pl-PL" dirty="0"/>
              <a:t>świadczenia wykonywane przez wolontariuszy.</a:t>
            </a:r>
          </a:p>
          <a:p>
            <a:endParaRPr lang="pl-PL" dirty="0"/>
          </a:p>
          <a:p>
            <a:pPr marL="0" indent="0">
              <a:buNone/>
            </a:pPr>
            <a:r>
              <a:rPr lang="pl-PL" dirty="0"/>
              <a:t>Wartość wkładu niepieniężnego powinna być potwierdzona dokumentami o wartości dowodowej równoważnej fakturom. 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14F5FD86-73CD-4D98-ACCA-B72CEF00B9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78658" y="1732213"/>
            <a:ext cx="4139294" cy="590404"/>
          </a:xfrm>
        </p:spPr>
        <p:txBody>
          <a:bodyPr/>
          <a:lstStyle/>
          <a:p>
            <a:pPr algn="ctr"/>
            <a:r>
              <a:rPr lang="pl-PL" sz="2200" b="1" dirty="0"/>
              <a:t>Wkład własny pieniężny</a:t>
            </a:r>
          </a:p>
          <a:p>
            <a:pPr algn="ctr"/>
            <a:endParaRPr lang="pl-PL" dirty="0"/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7403923B-A058-4220-97B7-B53FF1314916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5482788" y="2299885"/>
            <a:ext cx="4444799" cy="4401924"/>
          </a:xfrm>
        </p:spPr>
        <p:txBody>
          <a:bodyPr/>
          <a:lstStyle/>
          <a:p>
            <a:r>
              <a:rPr lang="pl-PL" dirty="0"/>
              <a:t>wynagrodzenie kadry merytorycznej zaangażowanej w realizację projektu, która nie jest finansowana ze środków projektu,</a:t>
            </a:r>
          </a:p>
          <a:p>
            <a:r>
              <a:rPr lang="pl-PL" dirty="0"/>
              <a:t>środki finansowe będące w </a:t>
            </a:r>
            <a:r>
              <a:rPr lang="pl-PL" dirty="0" err="1"/>
              <a:t>dyspo-zycji</a:t>
            </a:r>
            <a:r>
              <a:rPr lang="pl-PL" dirty="0"/>
              <a:t> danej instytucji lub pozyskane przez tę instytucję z innych źródeł;</a:t>
            </a:r>
          </a:p>
          <a:p>
            <a:r>
              <a:rPr lang="pl-PL" dirty="0"/>
              <a:t>wkład w ramach kosztów pośrednich rozliczanych ryczałtem;</a:t>
            </a:r>
          </a:p>
          <a:p>
            <a:r>
              <a:rPr lang="pl-PL" dirty="0"/>
              <a:t>środki wpłacane np. przez </a:t>
            </a:r>
            <a:r>
              <a:rPr lang="pl-PL" dirty="0" err="1"/>
              <a:t>ucze-stników</a:t>
            </a:r>
            <a:r>
              <a:rPr lang="pl-PL" dirty="0"/>
              <a:t> projektu.</a:t>
            </a:r>
          </a:p>
          <a:p>
            <a:endParaRPr lang="pl-PL" dirty="0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52FFE34C-B1D0-4232-8C89-2EC073092B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00075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CEA3557-869A-466F-8198-010B62E16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3417" y="323453"/>
            <a:ext cx="8640381" cy="648072"/>
          </a:xfrm>
        </p:spPr>
        <p:txBody>
          <a:bodyPr>
            <a:normAutofit fontScale="90000"/>
          </a:bodyPr>
          <a:lstStyle/>
          <a:p>
            <a:r>
              <a:rPr lang="pl-PL" dirty="0"/>
              <a:t>Budżet projektu 1/4</a:t>
            </a:r>
            <a:br>
              <a:rPr lang="pl-PL" sz="3600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882B7A9-A8D2-4F26-A2E6-A865898847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715" y="1331565"/>
            <a:ext cx="8640382" cy="4896544"/>
          </a:xfrm>
        </p:spPr>
        <p:txBody>
          <a:bodyPr>
            <a:normAutofit/>
          </a:bodyPr>
          <a:lstStyle/>
          <a:p>
            <a:pPr marL="0" lvl="0" indent="0">
              <a:buClr>
                <a:srgbClr val="003399"/>
              </a:buClr>
              <a:buNone/>
            </a:pPr>
            <a:r>
              <a:rPr lang="pl-PL" b="1" dirty="0">
                <a:solidFill>
                  <a:srgbClr val="000000"/>
                </a:solidFill>
              </a:rPr>
              <a:t>Taryfikator towarów i usług – załącznik nr 33 do regulaminu wyboru projektów</a:t>
            </a:r>
          </a:p>
          <a:p>
            <a:pPr marL="0" lvl="0" indent="0">
              <a:buClr>
                <a:srgbClr val="003399"/>
              </a:buClr>
              <a:buNone/>
            </a:pPr>
            <a:r>
              <a:rPr lang="pl-PL" dirty="0">
                <a:solidFill>
                  <a:srgbClr val="000000"/>
                </a:solidFill>
              </a:rPr>
              <a:t>Taryfikator nie stanowi katalogu zamkniętego, co oznacza, że dopuszczalne jest ujmowanie w budżecie projektu kosztów w nim niewskazanych. Stawki przedstawione w taryfikatorze należy traktować jako maksymalne i odstępstwo możliwe jest tylko w uzasadnionych przypadkach.</a:t>
            </a:r>
          </a:p>
          <a:p>
            <a:pPr marL="0" lvl="0" indent="0">
              <a:buClr>
                <a:srgbClr val="003399"/>
              </a:buClr>
              <a:buNone/>
            </a:pPr>
            <a:r>
              <a:rPr lang="pl-PL" dirty="0">
                <a:solidFill>
                  <a:srgbClr val="000000"/>
                </a:solidFill>
              </a:rPr>
              <a:t>W przypadku założenia w budżecie projektu stawek wyższych, należy wyjaśnić we wniosku o dofinansowanie (w części uzasadnienie wydatków) powód odstępstwa od stawek określonych w taryfikatorze. </a:t>
            </a:r>
          </a:p>
          <a:p>
            <a:pPr marL="0" lvl="0" indent="0">
              <a:buClr>
                <a:srgbClr val="003399"/>
              </a:buClr>
              <a:buNone/>
            </a:pPr>
            <a:endParaRPr lang="pl-PL" sz="6200" dirty="0">
              <a:solidFill>
                <a:srgbClr val="000000"/>
              </a:solidFill>
            </a:endParaRPr>
          </a:p>
          <a:p>
            <a:pPr marL="0" lvl="0" indent="0">
              <a:buClr>
                <a:srgbClr val="003399"/>
              </a:buClr>
              <a:buNone/>
            </a:pPr>
            <a:r>
              <a:rPr lang="pl-PL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0" lvl="0" indent="0">
              <a:buClr>
                <a:srgbClr val="003399"/>
              </a:buClr>
              <a:buNone/>
            </a:pPr>
            <a:endParaRPr lang="pl-PL" sz="2400" dirty="0"/>
          </a:p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DDCE5BF2-A6DC-4C0C-8BDB-B89407AC49E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2675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CEA3557-869A-466F-8198-010B62E16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3418" y="323453"/>
            <a:ext cx="8640381" cy="648073"/>
          </a:xfrm>
        </p:spPr>
        <p:txBody>
          <a:bodyPr>
            <a:normAutofit fontScale="90000"/>
          </a:bodyPr>
          <a:lstStyle/>
          <a:p>
            <a:r>
              <a:rPr lang="pl-PL" dirty="0"/>
              <a:t>Budżet projektu 2/4</a:t>
            </a:r>
            <a:br>
              <a:rPr lang="pl-PL" sz="3600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882B7A9-A8D2-4F26-A2E6-A865898847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715" y="1338777"/>
            <a:ext cx="8640382" cy="5328592"/>
          </a:xfrm>
        </p:spPr>
        <p:txBody>
          <a:bodyPr>
            <a:normAutofit/>
          </a:bodyPr>
          <a:lstStyle/>
          <a:p>
            <a:pPr marL="0" lvl="0" indent="0">
              <a:buClr>
                <a:srgbClr val="003399"/>
              </a:buClr>
              <a:buNone/>
            </a:pPr>
            <a:r>
              <a:rPr lang="pl-PL" b="1" dirty="0">
                <a:solidFill>
                  <a:srgbClr val="000000"/>
                </a:solidFill>
              </a:rPr>
              <a:t>Taryfikator towarów i usług – załącznik nr 33 do regulaminu wyboru projektów</a:t>
            </a:r>
          </a:p>
          <a:p>
            <a:pPr marL="0" lvl="0" indent="0">
              <a:buClr>
                <a:srgbClr val="003399"/>
              </a:buClr>
              <a:buNone/>
            </a:pPr>
            <a:r>
              <a:rPr lang="pl-PL" dirty="0">
                <a:solidFill>
                  <a:srgbClr val="000000"/>
                </a:solidFill>
              </a:rPr>
              <a:t>W przypadku założenia w budżecie projektu wydatków nieuwzględnionych w taryfikatorze wydatki powinny być:</a:t>
            </a:r>
          </a:p>
          <a:p>
            <a:pPr marL="0" lvl="0" indent="0">
              <a:buClr>
                <a:srgbClr val="003399"/>
              </a:buClr>
              <a:buNone/>
            </a:pPr>
            <a:r>
              <a:rPr lang="pl-PL" dirty="0">
                <a:solidFill>
                  <a:srgbClr val="000000"/>
                </a:solidFill>
              </a:rPr>
              <a:t>a) racjonalne – ich wysokość musi być dostosowana do zakresu zaplanowanych działań,</a:t>
            </a:r>
          </a:p>
          <a:p>
            <a:pPr marL="0" lvl="0" indent="0">
              <a:buClr>
                <a:srgbClr val="003399"/>
              </a:buClr>
              <a:buNone/>
            </a:pPr>
            <a:r>
              <a:rPr lang="pl-PL" dirty="0">
                <a:solidFill>
                  <a:srgbClr val="000000"/>
                </a:solidFill>
              </a:rPr>
              <a:t>b) zasadne – muszą być potrzebne i bezpośrednio związane z realizacją działań zaplanowanych w projekcie,</a:t>
            </a:r>
          </a:p>
          <a:p>
            <a:pPr marL="0" lvl="0" indent="0">
              <a:buClr>
                <a:srgbClr val="003399"/>
              </a:buClr>
              <a:buNone/>
            </a:pPr>
            <a:r>
              <a:rPr lang="pl-PL" dirty="0">
                <a:solidFill>
                  <a:srgbClr val="000000"/>
                </a:solidFill>
              </a:rPr>
              <a:t>c) kwalifikowalne – spełniające warunki określone w wytycznych dotyczących kwalifikowalności wydatków na lata 2021-2027.</a:t>
            </a:r>
          </a:p>
          <a:p>
            <a:pPr marL="0" lvl="0" indent="0">
              <a:buClr>
                <a:srgbClr val="003399"/>
              </a:buClr>
              <a:buNone/>
            </a:pPr>
            <a:r>
              <a:rPr lang="pl-PL" dirty="0"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0" lvl="0" indent="0">
              <a:buClr>
                <a:srgbClr val="003399"/>
              </a:buClr>
              <a:buNone/>
            </a:pPr>
            <a:endParaRPr lang="pl-PL" sz="2400" dirty="0"/>
          </a:p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ECB9C490-A454-4726-92C6-6AAD9CFB52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82115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1F2760E0-25FF-498F-822A-21C41A7590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4015AA-59F6-416B-87A6-8E3D940284E2}" type="slidenum">
              <a:rPr kumimoji="0" lang="pl-PL" sz="1000" b="0" i="0" u="none" strike="noStrike" kern="1200" cap="none" spc="0" normalizeH="0" baseline="0" noProof="0" smtClean="0">
                <a:ln>
                  <a:noFill/>
                </a:ln>
                <a:solidFill>
                  <a:srgbClr val="002073"/>
                </a:solidFill>
                <a:effectLst/>
                <a:uLnTx/>
                <a:uFillTx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pl-PL" sz="1000" b="0" i="0" u="none" strike="noStrike" kern="1200" cap="none" spc="0" normalizeH="0" baseline="0" noProof="0" dirty="0">
              <a:ln>
                <a:noFill/>
              </a:ln>
              <a:solidFill>
                <a:srgbClr val="002073"/>
              </a:solidFill>
              <a:effectLst/>
              <a:uLnTx/>
              <a:uFillTx/>
            </a:endParaRPr>
          </a:p>
        </p:txBody>
      </p:sp>
      <p:sp>
        <p:nvSpPr>
          <p:cNvPr id="11" name="Symbol zastępczy zawartości 3">
            <a:extLst>
              <a:ext uri="{FF2B5EF4-FFF2-40B4-BE49-F238E27FC236}">
                <a16:creationId xmlns:a16="http://schemas.microsoft.com/office/drawing/2014/main" id="{D2E08911-8584-4F6D-A212-BC19490AC69F}"/>
              </a:ext>
            </a:extLst>
          </p:cNvPr>
          <p:cNvSpPr txBox="1">
            <a:spLocks/>
          </p:cNvSpPr>
          <p:nvPr/>
        </p:nvSpPr>
        <p:spPr>
          <a:xfrm>
            <a:off x="448465" y="840423"/>
            <a:ext cx="9721977" cy="617941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51986" indent="-251986" algn="l" defTabSz="1007943" rtl="0" eaLnBrk="1" latinLnBrk="0" hangingPunct="1">
              <a:lnSpc>
                <a:spcPts val="2400"/>
              </a:lnSpc>
              <a:spcBef>
                <a:spcPts val="1102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defRPr>
            </a:lvl1pPr>
            <a:lvl2pPr marL="755957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Wingdings" panose="05000000000000000000" pitchFamily="2" charset="2"/>
              <a:buChar char="Ø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defRPr>
            </a:lvl2pPr>
            <a:lvl3pPr marL="1259929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Tx/>
              <a:buBlip>
                <a:blip r:embed="rId3"/>
              </a:buBlip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defRPr>
            </a:lvl3pPr>
            <a:lvl4pPr marL="1763900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2267872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1986" marR="0" lvl="0" indent="-251986" algn="l" defTabSz="1007943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51986" marR="0" lvl="0" indent="-251986" algn="l" defTabSz="1007943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Koszty z budżetu są automatycznie sumowane w Sekcji </a:t>
            </a: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Podsumowanie budżetu 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i jest to sekcja nieedytowalna. </a:t>
            </a:r>
          </a:p>
          <a:p>
            <a:pPr marL="251986" marR="0" lvl="0" indent="-251986" algn="l" defTabSz="1007943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W </a:t>
            </a: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Źródłach finansowania 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kwota dofinansowania i wkład własny, w tym w podziale na: budżet państwa, budżet JST, publiczny i prywatny jest wpisywany „z ręki”; automatycznie dokona się podsumowanie wkładu własnego i całkowitego budżetu projektu. </a:t>
            </a:r>
          </a:p>
          <a:p>
            <a:pPr marL="251986" marR="0" lvl="0" indent="-251986" algn="l" defTabSz="1007943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Kwota dofinansowania musi być spójna z Podsumowaniem budżetu. </a:t>
            </a:r>
          </a:p>
        </p:txBody>
      </p:sp>
      <p:sp>
        <p:nvSpPr>
          <p:cNvPr id="12" name="Symbol zastępczy zawartości 3">
            <a:extLst>
              <a:ext uri="{FF2B5EF4-FFF2-40B4-BE49-F238E27FC236}">
                <a16:creationId xmlns:a16="http://schemas.microsoft.com/office/drawing/2014/main" id="{42E8CB34-AB06-4CD4-A910-EE4176D6971E}"/>
              </a:ext>
            </a:extLst>
          </p:cNvPr>
          <p:cNvSpPr txBox="1">
            <a:spLocks/>
          </p:cNvSpPr>
          <p:nvPr/>
        </p:nvSpPr>
        <p:spPr>
          <a:xfrm>
            <a:off x="161330" y="5868069"/>
            <a:ext cx="10369152" cy="158417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51986" indent="-251986" algn="l" defTabSz="1007943" rtl="0" eaLnBrk="1" latinLnBrk="0" hangingPunct="1">
              <a:lnSpc>
                <a:spcPts val="2400"/>
              </a:lnSpc>
              <a:spcBef>
                <a:spcPts val="1102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defRPr>
            </a:lvl1pPr>
            <a:lvl2pPr marL="755957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Wingdings" panose="05000000000000000000" pitchFamily="2" charset="2"/>
              <a:buChar char="Ø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defRPr>
            </a:lvl2pPr>
            <a:lvl3pPr marL="1259929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Tx/>
              <a:buBlip>
                <a:blip r:embed="rId3"/>
              </a:buBlip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defRPr>
            </a:lvl3pPr>
            <a:lvl4pPr marL="1763900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2267872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1986" marR="0" lvl="0" indent="-251986" algn="l" defTabSz="1007943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2E64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0904" y="3350416"/>
            <a:ext cx="4241011" cy="2943432"/>
          </a:xfrm>
          <a:prstGeom prst="rect">
            <a:avLst/>
          </a:prstGeom>
        </p:spPr>
      </p:pic>
      <p:sp>
        <p:nvSpPr>
          <p:cNvPr id="6" name="Symbol zastępczy zawartości 5"/>
          <p:cNvSpPr>
            <a:spLocks noGrp="1"/>
          </p:cNvSpPr>
          <p:nvPr>
            <p:ph sz="half" idx="1"/>
          </p:nvPr>
        </p:nvSpPr>
        <p:spPr>
          <a:xfrm>
            <a:off x="3704480" y="4978904"/>
            <a:ext cx="1226282" cy="1119632"/>
          </a:xfrm>
        </p:spPr>
        <p:txBody>
          <a:bodyPr/>
          <a:lstStyle/>
          <a:p>
            <a:endParaRPr lang="pl-PL" dirty="0"/>
          </a:p>
        </p:txBody>
      </p:sp>
      <p:pic>
        <p:nvPicPr>
          <p:cNvPr id="19" name="Obraz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61410" y="4427909"/>
            <a:ext cx="384081" cy="1440159"/>
          </a:xfrm>
          <a:prstGeom prst="rect">
            <a:avLst/>
          </a:prstGeom>
        </p:spPr>
      </p:pic>
      <p:pic>
        <p:nvPicPr>
          <p:cNvPr id="26" name="Obraz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7570" y="3334963"/>
            <a:ext cx="4653437" cy="3061472"/>
          </a:xfrm>
          <a:prstGeom prst="rect">
            <a:avLst/>
          </a:prstGeom>
        </p:spPr>
      </p:pic>
      <p:pic>
        <p:nvPicPr>
          <p:cNvPr id="27" name="Obraz 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64142" y="3874450"/>
            <a:ext cx="658425" cy="298730"/>
          </a:xfrm>
          <a:prstGeom prst="rect">
            <a:avLst/>
          </a:prstGeom>
        </p:spPr>
      </p:pic>
      <p:pic>
        <p:nvPicPr>
          <p:cNvPr id="28" name="Obraz 2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21074" y="3888791"/>
            <a:ext cx="2749534" cy="2502900"/>
          </a:xfrm>
          <a:prstGeom prst="rect">
            <a:avLst/>
          </a:prstGeom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50679" y="4926863"/>
            <a:ext cx="2609314" cy="426757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36561" y="3874450"/>
            <a:ext cx="2267909" cy="455616"/>
          </a:xfrm>
          <a:prstGeom prst="rect">
            <a:avLst/>
          </a:prstGeom>
        </p:spPr>
      </p:pic>
      <p:sp>
        <p:nvSpPr>
          <p:cNvPr id="7" name="Tytuł 6">
            <a:extLst>
              <a:ext uri="{FF2B5EF4-FFF2-40B4-BE49-F238E27FC236}">
                <a16:creationId xmlns:a16="http://schemas.microsoft.com/office/drawing/2014/main" id="{A012300B-724E-49B9-9061-87AA2620F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780" y="288319"/>
            <a:ext cx="8657147" cy="874921"/>
          </a:xfrm>
        </p:spPr>
        <p:txBody>
          <a:bodyPr/>
          <a:lstStyle/>
          <a:p>
            <a:pPr algn="ctr"/>
            <a:r>
              <a:rPr lang="pl-PL" sz="3600" dirty="0">
                <a:solidFill>
                  <a:srgbClr val="002073"/>
                </a:solidFill>
                <a:latin typeface="Calibri" panose="020F0502020204030204"/>
              </a:rPr>
              <a:t>Budżet projektu 3/4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69464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3841E8D-416E-4E5D-9BE3-4E65F910E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4105" y="251805"/>
            <a:ext cx="7920400" cy="576064"/>
          </a:xfrm>
        </p:spPr>
        <p:txBody>
          <a:bodyPr>
            <a:normAutofit/>
          </a:bodyPr>
          <a:lstStyle/>
          <a:p>
            <a:r>
              <a:rPr lang="pl-PL" sz="3600" dirty="0"/>
              <a:t>Budżet projektu 4/4</a:t>
            </a: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D2D5577A-2093-4FB5-B121-66C95202522E}"/>
              </a:ext>
            </a:extLst>
          </p:cNvPr>
          <p:cNvSpPr/>
          <p:nvPr/>
        </p:nvSpPr>
        <p:spPr>
          <a:xfrm>
            <a:off x="665386" y="1025237"/>
            <a:ext cx="8928993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 sz="2200" b="1" dirty="0"/>
              <a:t>Nazwy wydatków </a:t>
            </a:r>
            <a:r>
              <a:rPr lang="pl-PL" sz="2200" dirty="0"/>
              <a:t>w obrębie jednego zadania i podmiotu realizującego projekt (Wnioskodawca/Realizator, jeśli dotyczy) nie mogą się powtarzać, </a:t>
            </a:r>
            <a:r>
              <a:rPr lang="pl-PL" sz="2200" b="1" dirty="0"/>
              <a:t>muszą być unikalne. </a:t>
            </a:r>
          </a:p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pl-PL" sz="2200" dirty="0"/>
          </a:p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 sz="2200" b="1" dirty="0"/>
              <a:t>Nazwa kosztu powinna być precyzyjna </a:t>
            </a:r>
            <a:r>
              <a:rPr lang="pl-PL" sz="2200" dirty="0"/>
              <a:t>(zawierać czytelną kalkulację danego wydatku) oraz (jeśli dotyczy) formę zatrudnienia, wymiar etatu, tak aby łatwo można było ją powiązać z konkretnymi działaniami realizowanymi w danym zadaniu oraz ocenić racjonalność kosztu </a:t>
            </a:r>
            <a:r>
              <a:rPr lang="pl-PL" sz="2200" b="1" dirty="0"/>
              <a:t>(dotyczy kosztów rozliczanych na podstawie rzeczywiście poniesionych wydatków). </a:t>
            </a:r>
          </a:p>
          <a:p>
            <a:pPr>
              <a:buClr>
                <a:schemeClr val="accent1"/>
              </a:buClr>
            </a:pPr>
            <a:endParaRPr lang="pl-PL" sz="2200" b="1" dirty="0"/>
          </a:p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 sz="2200" b="1" dirty="0"/>
              <a:t>Limity</a:t>
            </a:r>
            <a:r>
              <a:rPr lang="pl-PL" sz="2200" dirty="0"/>
              <a:t> - dany koszt może być jednocześnie objęty kilkoma limitami, </a:t>
            </a:r>
            <a:br>
              <a:rPr lang="pl-PL" sz="2200" dirty="0"/>
            </a:br>
            <a:r>
              <a:rPr lang="pl-PL" sz="2200" dirty="0"/>
              <a:t>np. stanowić cross-</a:t>
            </a:r>
            <a:r>
              <a:rPr lang="pl-PL" sz="2200" dirty="0" err="1"/>
              <a:t>financing</a:t>
            </a:r>
            <a:r>
              <a:rPr lang="pl-PL" sz="2200" dirty="0"/>
              <a:t> w projekcie oraz stanowić wydatek na dostępność. </a:t>
            </a:r>
          </a:p>
          <a:p>
            <a:pPr>
              <a:buClr>
                <a:schemeClr val="accent1"/>
              </a:buClr>
            </a:pPr>
            <a:r>
              <a:rPr lang="pl-PL" sz="2200" dirty="0"/>
              <a:t> </a:t>
            </a:r>
          </a:p>
          <a:p>
            <a:pPr marL="361950">
              <a:buClr>
                <a:schemeClr val="accent1"/>
              </a:buClr>
            </a:pPr>
            <a:r>
              <a:rPr lang="pl-PL" sz="2200" dirty="0"/>
              <a:t>Zaznaczając dany limit, </a:t>
            </a:r>
            <a:r>
              <a:rPr lang="pl-PL" sz="2200" b="1" dirty="0"/>
              <a:t>cała wartość kosztu będzie do niego wliczona</a:t>
            </a:r>
            <a:r>
              <a:rPr lang="pl-PL" sz="2200" dirty="0"/>
              <a:t>.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E883B978-51E4-4272-9A08-34881E3B1D2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603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3841E8D-416E-4E5D-9BE3-4E65F910E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706" y="343350"/>
            <a:ext cx="7920400" cy="576064"/>
          </a:xfrm>
        </p:spPr>
        <p:txBody>
          <a:bodyPr>
            <a:normAutofit/>
          </a:bodyPr>
          <a:lstStyle/>
          <a:p>
            <a:r>
              <a:rPr lang="pl-PL" sz="3600" dirty="0"/>
              <a:t>Kategorie kosztów</a:t>
            </a: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4038B1EA-5FD6-47C6-A375-DB28715B562F}"/>
              </a:ext>
            </a:extLst>
          </p:cNvPr>
          <p:cNvSpPr/>
          <p:nvPr/>
        </p:nvSpPr>
        <p:spPr>
          <a:xfrm>
            <a:off x="1097434" y="1089485"/>
            <a:ext cx="8424936" cy="50247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pl-PL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Wydatki w budżecie projektu należy przyporządkować do jednej z kategorii kosztów: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pl-PL" sz="20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pl-PL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☒ Amortyzacja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pl-PL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☒ Podatki i opłaty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pl-PL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☒ Koszty pośrednie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pl-PL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☒ Nieruchomości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pl-PL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☒ Środki trwałe/ Dostawy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pl-PL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☒ Usługi zewnętrzne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pl-PL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☒ Wartości niematerialne i prawne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pl-PL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☒ Personel projektu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pl-PL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☒ Roboty budowlane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pl-PL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☒ Dostawy (inne niż środki trwałe)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pl-PL" sz="2000" dirty="0"/>
              <a:t>☒ Koszty wsparcia uczestników projektu oraz podmiotów objętych wsparciem</a:t>
            </a:r>
            <a:endParaRPr lang="pl-PL" sz="20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AD70FBD-69DE-482D-B39E-B778BC1D531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84803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Motyw pakietu Office">
  <a:themeElements>
    <a:clrScheme name="Niestandardowy 8">
      <a:dk1>
        <a:srgbClr val="000000"/>
      </a:dk1>
      <a:lt1>
        <a:srgbClr val="FFFFFF"/>
      </a:lt1>
      <a:dk2>
        <a:srgbClr val="002073"/>
      </a:dk2>
      <a:lt2>
        <a:srgbClr val="FFFFFF"/>
      </a:lt2>
      <a:accent1>
        <a:srgbClr val="003399"/>
      </a:accent1>
      <a:accent2>
        <a:srgbClr val="A6D3FF"/>
      </a:accent2>
      <a:accent3>
        <a:srgbClr val="FFD618"/>
      </a:accent3>
      <a:accent4>
        <a:srgbClr val="0051B0"/>
      </a:accent4>
      <a:accent5>
        <a:srgbClr val="6BB1E2"/>
      </a:accent5>
      <a:accent6>
        <a:srgbClr val="FFE60B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1" id="{436F5452-C95B-4D43-A1C6-1CA5BE69C951}" vid="{ABE25C27-1E66-47F3-AA86-B88226738C33}"/>
    </a:ext>
  </a:extLst>
</a:theme>
</file>

<file path=ppt/theme/theme2.xml><?xml version="1.0" encoding="utf-8"?>
<a:theme xmlns:a="http://schemas.openxmlformats.org/drawingml/2006/main" name="1_Motyw pakietu Office">
  <a:themeElements>
    <a:clrScheme name="Niestandardowy 8">
      <a:dk1>
        <a:srgbClr val="000000"/>
      </a:dk1>
      <a:lt1>
        <a:srgbClr val="FFFFFF"/>
      </a:lt1>
      <a:dk2>
        <a:srgbClr val="002073"/>
      </a:dk2>
      <a:lt2>
        <a:srgbClr val="FFFFFF"/>
      </a:lt2>
      <a:accent1>
        <a:srgbClr val="003399"/>
      </a:accent1>
      <a:accent2>
        <a:srgbClr val="A6D3FF"/>
      </a:accent2>
      <a:accent3>
        <a:srgbClr val="FFD618"/>
      </a:accent3>
      <a:accent4>
        <a:srgbClr val="0051B0"/>
      </a:accent4>
      <a:accent5>
        <a:srgbClr val="6BB1E2"/>
      </a:accent5>
      <a:accent6>
        <a:srgbClr val="FFE60B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1" id="{436F5452-C95B-4D43-A1C6-1CA5BE69C951}" vid="{ABE25C27-1E66-47F3-AA86-B88226738C33}"/>
    </a:ext>
  </a:extLst>
</a:theme>
</file>

<file path=ppt/theme/theme3.xml><?xml version="1.0" encoding="utf-8"?>
<a:theme xmlns:a="http://schemas.openxmlformats.org/drawingml/2006/main" name="2_Motyw pakietu Office">
  <a:themeElements>
    <a:clrScheme name="Niestandardowy 8">
      <a:dk1>
        <a:srgbClr val="000000"/>
      </a:dk1>
      <a:lt1>
        <a:srgbClr val="FFFFFF"/>
      </a:lt1>
      <a:dk2>
        <a:srgbClr val="002073"/>
      </a:dk2>
      <a:lt2>
        <a:srgbClr val="FFFFFF"/>
      </a:lt2>
      <a:accent1>
        <a:srgbClr val="003399"/>
      </a:accent1>
      <a:accent2>
        <a:srgbClr val="A6D3FF"/>
      </a:accent2>
      <a:accent3>
        <a:srgbClr val="FFD618"/>
      </a:accent3>
      <a:accent4>
        <a:srgbClr val="0051B0"/>
      </a:accent4>
      <a:accent5>
        <a:srgbClr val="6BB1E2"/>
      </a:accent5>
      <a:accent6>
        <a:srgbClr val="FFE60B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1" id="{436F5452-C95B-4D43-A1C6-1CA5BE69C951}" vid="{ABE25C27-1E66-47F3-AA86-B88226738C33}"/>
    </a:ext>
  </a:extLst>
</a:theme>
</file>

<file path=ppt/theme/theme4.xml><?xml version="1.0" encoding="utf-8"?>
<a:theme xmlns:a="http://schemas.openxmlformats.org/drawingml/2006/main" name="3_Motyw pakietu Office">
  <a:themeElements>
    <a:clrScheme name="Niestandardowy 8">
      <a:dk1>
        <a:srgbClr val="000000"/>
      </a:dk1>
      <a:lt1>
        <a:srgbClr val="FFFFFF"/>
      </a:lt1>
      <a:dk2>
        <a:srgbClr val="002073"/>
      </a:dk2>
      <a:lt2>
        <a:srgbClr val="FFFFFF"/>
      </a:lt2>
      <a:accent1>
        <a:srgbClr val="003399"/>
      </a:accent1>
      <a:accent2>
        <a:srgbClr val="A6D3FF"/>
      </a:accent2>
      <a:accent3>
        <a:srgbClr val="FFD618"/>
      </a:accent3>
      <a:accent4>
        <a:srgbClr val="0051B0"/>
      </a:accent4>
      <a:accent5>
        <a:srgbClr val="6BB1E2"/>
      </a:accent5>
      <a:accent6>
        <a:srgbClr val="FFE60B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1" id="{436F5452-C95B-4D43-A1C6-1CA5BE69C951}" vid="{ABE25C27-1E66-47F3-AA86-B88226738C33}"/>
    </a:ext>
  </a:extLst>
</a:theme>
</file>

<file path=ppt/theme/theme5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Prezentacja z numerem strony</Template>
  <TotalTime>9507</TotalTime>
  <Words>3102</Words>
  <Application>Microsoft Office PowerPoint</Application>
  <PresentationFormat>Niestandardowy</PresentationFormat>
  <Paragraphs>279</Paragraphs>
  <Slides>32</Slides>
  <Notes>3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4</vt:i4>
      </vt:variant>
      <vt:variant>
        <vt:lpstr>Tytuły slajdów</vt:lpstr>
      </vt:variant>
      <vt:variant>
        <vt:i4>32</vt:i4>
      </vt:variant>
    </vt:vector>
  </HeadingPairs>
  <TitlesOfParts>
    <vt:vector size="41" baseType="lpstr">
      <vt:lpstr>Arial</vt:lpstr>
      <vt:lpstr>Calibri</vt:lpstr>
      <vt:lpstr>Open Sans</vt:lpstr>
      <vt:lpstr>Times New Roman</vt:lpstr>
      <vt:lpstr>Wingdings</vt:lpstr>
      <vt:lpstr>Motyw pakietu Office</vt:lpstr>
      <vt:lpstr>1_Motyw pakietu Office</vt:lpstr>
      <vt:lpstr>2_Motyw pakietu Office</vt:lpstr>
      <vt:lpstr>3_Motyw pakietu Office</vt:lpstr>
      <vt:lpstr> Zasady realizacji projektów   Działanie 5.4. Kobiety na rynku pracy   </vt:lpstr>
      <vt:lpstr>Podstawowe dokumenty</vt:lpstr>
      <vt:lpstr> Poziom dofinansowania i wkład własny</vt:lpstr>
      <vt:lpstr>Wkład własny</vt:lpstr>
      <vt:lpstr>Budżet projektu 1/4 </vt:lpstr>
      <vt:lpstr>Budżet projektu 2/4 </vt:lpstr>
      <vt:lpstr>Budżet projektu 3/4</vt:lpstr>
      <vt:lpstr>Budżet projektu 4/4</vt:lpstr>
      <vt:lpstr>Kategorie kosztów</vt:lpstr>
      <vt:lpstr>Limity</vt:lpstr>
      <vt:lpstr>Cross-financing  </vt:lpstr>
      <vt:lpstr>Koszty pośrednie – limit cross-financing 1/2</vt:lpstr>
      <vt:lpstr>Koszty pośrednie – limit cross-financing 2/2</vt:lpstr>
      <vt:lpstr>Koszty pośrednie 1/3 </vt:lpstr>
      <vt:lpstr>Koszty pośrednie 2/3</vt:lpstr>
      <vt:lpstr>Koszty pośrednie 3/3</vt:lpstr>
      <vt:lpstr>Uproszczone metody rozliczania wydatków 1/4</vt:lpstr>
      <vt:lpstr>Uproszczone metody rozliczania wydatków 2/4</vt:lpstr>
      <vt:lpstr>Uproszczone metody rozliczania  wydatków 3/4   </vt:lpstr>
      <vt:lpstr>Uproszczone metody rozliczania  wydatków 4/4   </vt:lpstr>
      <vt:lpstr>Przykłady </vt:lpstr>
      <vt:lpstr>Przykłady </vt:lpstr>
      <vt:lpstr>Personel projektu 1/2</vt:lpstr>
      <vt:lpstr>Personel projektu 2/2</vt:lpstr>
      <vt:lpstr>Wydatki niekwalifikowalne</vt:lpstr>
      <vt:lpstr>Pomoc publiczna/de minimis 1/4</vt:lpstr>
      <vt:lpstr>Pomoc publiczna/de minimis 2/4</vt:lpstr>
      <vt:lpstr>Pomoc publiczna/de minimis 3/4</vt:lpstr>
      <vt:lpstr>Pomoc publiczna/de minimis 4/4</vt:lpstr>
      <vt:lpstr>Trwałość projektu</vt:lpstr>
      <vt:lpstr>Kwalifikowalność podatku VAT</vt:lpstr>
      <vt:lpstr>  Dziękuję za uwagę.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Sowiński Piotr</dc:creator>
  <cp:lastModifiedBy>Sierpińska Agata</cp:lastModifiedBy>
  <cp:revision>618</cp:revision>
  <cp:lastPrinted>2024-06-04T07:57:31Z</cp:lastPrinted>
  <dcterms:created xsi:type="dcterms:W3CDTF">2022-06-22T09:40:44Z</dcterms:created>
  <dcterms:modified xsi:type="dcterms:W3CDTF">2025-01-08T06:59:56Z</dcterms:modified>
</cp:coreProperties>
</file>