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08" r:id="rId1"/>
    <p:sldMasterId id="2147483741" r:id="rId2"/>
  </p:sldMasterIdLst>
  <p:notesMasterIdLst>
    <p:notesMasterId r:id="rId25"/>
  </p:notesMasterIdLst>
  <p:sldIdLst>
    <p:sldId id="886" r:id="rId3"/>
    <p:sldId id="887" r:id="rId4"/>
    <p:sldId id="888" r:id="rId5"/>
    <p:sldId id="889" r:id="rId6"/>
    <p:sldId id="384" r:id="rId7"/>
    <p:sldId id="932" r:id="rId8"/>
    <p:sldId id="903" r:id="rId9"/>
    <p:sldId id="933" r:id="rId10"/>
    <p:sldId id="934" r:id="rId11"/>
    <p:sldId id="890" r:id="rId12"/>
    <p:sldId id="891" r:id="rId13"/>
    <p:sldId id="892" r:id="rId14"/>
    <p:sldId id="893" r:id="rId15"/>
    <p:sldId id="935" r:id="rId16"/>
    <p:sldId id="936" r:id="rId17"/>
    <p:sldId id="937" r:id="rId18"/>
    <p:sldId id="938" r:id="rId19"/>
    <p:sldId id="939" r:id="rId20"/>
    <p:sldId id="940" r:id="rId21"/>
    <p:sldId id="941" r:id="rId22"/>
    <p:sldId id="942" r:id="rId23"/>
    <p:sldId id="275" r:id="rId24"/>
  </p:sldIdLst>
  <p:sldSz cx="10691813" cy="7559675"/>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lenik Agnieszka" initials="PA" lastIdx="1" clrIdx="0">
    <p:extLst>
      <p:ext uri="{19B8F6BF-5375-455C-9EA6-DF929625EA0E}">
        <p15:presenceInfo xmlns:p15="http://schemas.microsoft.com/office/powerpoint/2012/main" userId="S::Agnieszka.Palenik@mfipr.gov.pl::6a0c958d-6557-4bbd-8aa6-03360055b1e8" providerId="AD"/>
      </p:ext>
    </p:extLst>
  </p:cmAuthor>
  <p:cmAuthor id="2" name="Michałowska Agata" initials="MA" lastIdx="1" clrIdx="1">
    <p:extLst>
      <p:ext uri="{19B8F6BF-5375-455C-9EA6-DF929625EA0E}">
        <p15:presenceInfo xmlns:p15="http://schemas.microsoft.com/office/powerpoint/2012/main" userId="Michałowska Agata" providerId="None"/>
      </p:ext>
    </p:extLst>
  </p:cmAuthor>
  <p:cmAuthor id="3" name="Sulencka Anna" initials="SA" lastIdx="1" clrIdx="2">
    <p:extLst>
      <p:ext uri="{19B8F6BF-5375-455C-9EA6-DF929625EA0E}">
        <p15:presenceInfo xmlns:p15="http://schemas.microsoft.com/office/powerpoint/2012/main" userId="S-1-5-21-352459600-126056257-345019615-49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0A15C55-8517-42AA-B614-E9B94910E393}">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00" autoAdjust="0"/>
  </p:normalViewPr>
  <p:slideViewPr>
    <p:cSldViewPr showGuides="1">
      <p:cViewPr varScale="1">
        <p:scale>
          <a:sx n="94" d="100"/>
          <a:sy n="94" d="100"/>
        </p:scale>
        <p:origin x="1596" y="96"/>
      </p:cViewPr>
      <p:guideLst>
        <p:guide orient="horz" pos="2381"/>
        <p:guide pos="336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EEEFF2B-0721-7148-92D1-1650B5B78E9F}" type="datetimeFigureOut">
              <a:rPr lang="pl-PL" smtClean="0"/>
              <a:t>09.10.2025</a:t>
            </a:fld>
            <a:endParaRPr lang="pl-PL"/>
          </a:p>
        </p:txBody>
      </p:sp>
      <p:sp>
        <p:nvSpPr>
          <p:cNvPr id="4" name="Symbol zastępczy obrazu slajd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C02B4DB-5212-AD42-B2C1-BD19AC94D45E}" type="slidenum">
              <a:rPr lang="pl-PL" smtClean="0"/>
              <a:t>‹#›</a:t>
            </a:fld>
            <a:endParaRPr lang="pl-PL"/>
          </a:p>
        </p:txBody>
      </p:sp>
    </p:spTree>
    <p:extLst>
      <p:ext uri="{BB962C8B-B14F-4D97-AF65-F5344CB8AC3E}">
        <p14:creationId xmlns:p14="http://schemas.microsoft.com/office/powerpoint/2010/main" val="1192773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Master" Target="../slideMasters/slideMaster2.xml"/><Relationship Id="rId1" Type="http://schemas.openxmlformats.org/officeDocument/2006/relationships/vmlDrawing" Target="../drawings/vmlDrawing1.v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21.emf"/></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18" Type="http://schemas.openxmlformats.org/officeDocument/2006/relationships/image" Target="../media/image21.emf"/><Relationship Id="rId3" Type="http://schemas.openxmlformats.org/officeDocument/2006/relationships/image" Target="../media/image4.png"/><Relationship Id="rId7" Type="http://schemas.openxmlformats.org/officeDocument/2006/relationships/image" Target="../media/image12.png"/><Relationship Id="rId12" Type="http://schemas.openxmlformats.org/officeDocument/2006/relationships/image" Target="../media/image17.png"/><Relationship Id="rId17" Type="http://schemas.openxmlformats.org/officeDocument/2006/relationships/oleObject" Target="../embeddings/oleObject1.bin"/><Relationship Id="rId2" Type="http://schemas.openxmlformats.org/officeDocument/2006/relationships/slideMaster" Target="../slideMasters/slideMaster2.xml"/><Relationship Id="rId16" Type="http://schemas.openxmlformats.org/officeDocument/2006/relationships/image" Target="../media/image8.png"/><Relationship Id="rId1" Type="http://schemas.openxmlformats.org/officeDocument/2006/relationships/vmlDrawing" Target="../drawings/vmlDrawing2.v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2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2.xml"/><Relationship Id="rId1" Type="http://schemas.openxmlformats.org/officeDocument/2006/relationships/vmlDrawing" Target="../drawings/vmlDrawing3.vml"/><Relationship Id="rId6" Type="http://schemas.openxmlformats.org/officeDocument/2006/relationships/image" Target="../media/image21.emf"/><Relationship Id="rId5" Type="http://schemas.openxmlformats.org/officeDocument/2006/relationships/oleObject" Target="../embeddings/oleObject1.bin"/><Relationship Id="rId4"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2.xml"/><Relationship Id="rId1" Type="http://schemas.openxmlformats.org/officeDocument/2006/relationships/vmlDrawing" Target="../drawings/vmlDrawing4.vml"/><Relationship Id="rId4" Type="http://schemas.openxmlformats.org/officeDocument/2006/relationships/image" Target="../media/image21.emf"/></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8.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20.png"/></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image" Target="../media/image4.png"/><Relationship Id="rId1" Type="http://schemas.openxmlformats.org/officeDocument/2006/relationships/slideMaster" Target="../slideMasters/slideMaster2.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8.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20.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długi tytuł)">
    <p:spTree>
      <p:nvGrpSpPr>
        <p:cNvPr id="1" name=""/>
        <p:cNvGrpSpPr/>
        <p:nvPr/>
      </p:nvGrpSpPr>
      <p:grpSpPr>
        <a:xfrm>
          <a:off x="0" y="0"/>
          <a:ext cx="0" cy="0"/>
          <a:chOff x="0" y="0"/>
          <a:chExt cx="0" cy="0"/>
        </a:xfrm>
      </p:grpSpPr>
      <p:sp>
        <p:nvSpPr>
          <p:cNvPr id="9" name="Prostokąt 8">
            <a:extLst>
              <a:ext uri="{FF2B5EF4-FFF2-40B4-BE49-F238E27FC236}">
                <a16:creationId xmlns:a16="http://schemas.microsoft.com/office/drawing/2014/main" id="{A63EBD56-4A88-4F5C-BEAF-A33740721C44}"/>
              </a:ext>
            </a:extLst>
          </p:cNvPr>
          <p:cNvSpPr/>
          <p:nvPr userDrawn="1"/>
        </p:nvSpPr>
        <p:spPr>
          <a:xfrm>
            <a:off x="1026613" y="1973818"/>
            <a:ext cx="8639675" cy="4326381"/>
          </a:xfrm>
          <a:prstGeom prst="rect">
            <a:avLst/>
          </a:prstGeom>
          <a:solidFill>
            <a:srgbClr val="A6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Prostokąt 10">
            <a:extLst>
              <a:ext uri="{FF2B5EF4-FFF2-40B4-BE49-F238E27FC236}">
                <a16:creationId xmlns:a16="http://schemas.microsoft.com/office/drawing/2014/main" id="{48CDFE25-4437-7188-EA7B-7D9DAD502275}"/>
              </a:ext>
            </a:extLst>
          </p:cNvPr>
          <p:cNvSpPr/>
          <p:nvPr userDrawn="1"/>
        </p:nvSpPr>
        <p:spPr>
          <a:xfrm>
            <a:off x="1" y="0"/>
            <a:ext cx="4986337" cy="26939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13" name="Obraz 12" descr="Obraz zawierający tekst&#10;&#10;Opis wygenerowany automatycznie">
            <a:extLst>
              <a:ext uri="{FF2B5EF4-FFF2-40B4-BE49-F238E27FC236}">
                <a16:creationId xmlns:a16="http://schemas.microsoft.com/office/drawing/2014/main" id="{49D1ECBE-9DB2-9B2A-CE8F-84EF95EA48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6760" y="1973818"/>
            <a:ext cx="3959225" cy="720090"/>
          </a:xfrm>
          <a:prstGeom prst="rect">
            <a:avLst/>
          </a:prstGeom>
        </p:spPr>
      </p:pic>
      <p:pic>
        <p:nvPicPr>
          <p:cNvPr id="14" name="Obraz 13">
            <a:extLst>
              <a:ext uri="{FF2B5EF4-FFF2-40B4-BE49-F238E27FC236}">
                <a16:creationId xmlns:a16="http://schemas.microsoft.com/office/drawing/2014/main" id="{2B41AD81-079D-B212-C8B7-9A9D3BEE5179}"/>
              </a:ext>
            </a:extLst>
          </p:cNvPr>
          <p:cNvPicPr>
            <a:picLocks noChangeAspect="1"/>
          </p:cNvPicPr>
          <p:nvPr userDrawn="1"/>
        </p:nvPicPr>
        <p:blipFill>
          <a:blip r:embed="rId3">
            <a:alphaModFix amt="55000"/>
            <a:extLst>
              <a:ext uri="{28A0092B-C50C-407E-A947-70E740481C1C}">
                <a14:useLocalDpi xmlns:a14="http://schemas.microsoft.com/office/drawing/2010/main" val="0"/>
              </a:ext>
            </a:extLst>
          </a:blip>
          <a:stretch>
            <a:fillRect/>
          </a:stretch>
        </p:blipFill>
        <p:spPr>
          <a:xfrm>
            <a:off x="597632" y="540402"/>
            <a:ext cx="1080000" cy="1080000"/>
          </a:xfrm>
          <a:prstGeom prst="rect">
            <a:avLst/>
          </a:prstGeom>
        </p:spPr>
      </p:pic>
      <p:pic>
        <p:nvPicPr>
          <p:cNvPr id="15" name="Obraz 14">
            <a:extLst>
              <a:ext uri="{FF2B5EF4-FFF2-40B4-BE49-F238E27FC236}">
                <a16:creationId xmlns:a16="http://schemas.microsoft.com/office/drawing/2014/main" id="{0A433181-6EED-44B3-4822-4AF9E6BA906A}"/>
              </a:ext>
            </a:extLst>
          </p:cNvPr>
          <p:cNvPicPr>
            <a:picLocks noChangeAspect="1"/>
          </p:cNvPicPr>
          <p:nvPr userDrawn="1"/>
        </p:nvPicPr>
        <p:blipFill>
          <a:blip r:embed="rId4">
            <a:alphaModFix amt="55000"/>
            <a:extLst>
              <a:ext uri="{28A0092B-C50C-407E-A947-70E740481C1C}">
                <a14:useLocalDpi xmlns:a14="http://schemas.microsoft.com/office/drawing/2010/main" val="0"/>
              </a:ext>
            </a:extLst>
          </a:blip>
          <a:stretch>
            <a:fillRect/>
          </a:stretch>
        </p:blipFill>
        <p:spPr>
          <a:xfrm>
            <a:off x="2105788" y="540402"/>
            <a:ext cx="1080000" cy="1080000"/>
          </a:xfrm>
          <a:prstGeom prst="rect">
            <a:avLst/>
          </a:prstGeom>
        </p:spPr>
      </p:pic>
      <p:pic>
        <p:nvPicPr>
          <p:cNvPr id="16" name="Obraz 15">
            <a:extLst>
              <a:ext uri="{FF2B5EF4-FFF2-40B4-BE49-F238E27FC236}">
                <a16:creationId xmlns:a16="http://schemas.microsoft.com/office/drawing/2014/main" id="{276322E5-6025-7EA2-67FB-9F57E9210052}"/>
              </a:ext>
            </a:extLst>
          </p:cNvPr>
          <p:cNvPicPr>
            <a:picLocks noChangeAspect="1"/>
          </p:cNvPicPr>
          <p:nvPr userDrawn="1"/>
        </p:nvPicPr>
        <p:blipFill>
          <a:blip r:embed="rId5">
            <a:alphaModFix amt="55000"/>
            <a:extLst>
              <a:ext uri="{28A0092B-C50C-407E-A947-70E740481C1C}">
                <a14:useLocalDpi xmlns:a14="http://schemas.microsoft.com/office/drawing/2010/main" val="0"/>
              </a:ext>
            </a:extLst>
          </a:blip>
          <a:stretch>
            <a:fillRect/>
          </a:stretch>
        </p:blipFill>
        <p:spPr>
          <a:xfrm>
            <a:off x="3613944" y="540402"/>
            <a:ext cx="1080000" cy="1080000"/>
          </a:xfrm>
          <a:prstGeom prst="rect">
            <a:avLst/>
          </a:prstGeom>
        </p:spPr>
      </p:pic>
      <p:sp>
        <p:nvSpPr>
          <p:cNvPr id="2" name="Title 1"/>
          <p:cNvSpPr>
            <a:spLocks noGrp="1"/>
          </p:cNvSpPr>
          <p:nvPr>
            <p:ph type="ctrTitle"/>
          </p:nvPr>
        </p:nvSpPr>
        <p:spPr>
          <a:xfrm>
            <a:off x="1385877" y="3059113"/>
            <a:ext cx="7920115" cy="1107677"/>
          </a:xfrm>
        </p:spPr>
        <p:txBody>
          <a:bodyPr anchor="t" anchorCtr="0">
            <a:normAutofit/>
          </a:bodyPr>
          <a:lstStyle>
            <a:lvl1pPr algn="l">
              <a:lnSpc>
                <a:spcPts val="4000"/>
              </a:lnSpc>
              <a:defRPr sz="3200"/>
            </a:lvl1pPr>
          </a:lstStyle>
          <a:p>
            <a:r>
              <a:rPr lang="pl-PL"/>
              <a:t>Kliknij, aby edytować styl</a:t>
            </a:r>
            <a:endParaRPr lang="en-US" dirty="0"/>
          </a:p>
        </p:txBody>
      </p:sp>
      <p:sp>
        <p:nvSpPr>
          <p:cNvPr id="3" name="Subtitle 2"/>
          <p:cNvSpPr>
            <a:spLocks noGrp="1"/>
          </p:cNvSpPr>
          <p:nvPr>
            <p:ph type="subTitle" idx="1"/>
          </p:nvPr>
        </p:nvSpPr>
        <p:spPr>
          <a:xfrm>
            <a:off x="1385888" y="4861794"/>
            <a:ext cx="7920037" cy="1080000"/>
          </a:xfrm>
        </p:spPr>
        <p:txBody>
          <a:bodyPr>
            <a:normAutofit/>
          </a:bodyPr>
          <a:lstStyle>
            <a:lvl1pPr marL="0" indent="0" algn="l">
              <a:lnSpc>
                <a:spcPts val="3500"/>
              </a:lnSpc>
              <a:buNone/>
              <a:defRPr sz="2800" b="1">
                <a:solidFill>
                  <a:schemeClr val="tx2"/>
                </a:solidFill>
              </a:defRPr>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pl-PL"/>
              <a:t>Kliknij, aby edytować styl wzorca podtytułu</a:t>
            </a:r>
            <a:endParaRPr lang="en-US" dirty="0"/>
          </a:p>
        </p:txBody>
      </p:sp>
      <p:sp>
        <p:nvSpPr>
          <p:cNvPr id="4" name="Date Placeholder 3"/>
          <p:cNvSpPr>
            <a:spLocks noGrp="1"/>
          </p:cNvSpPr>
          <p:nvPr>
            <p:ph type="dt" sz="half" idx="10"/>
          </p:nvPr>
        </p:nvSpPr>
        <p:spPr>
          <a:xfrm>
            <a:off x="7865356" y="540402"/>
            <a:ext cx="1799844" cy="349114"/>
          </a:xfrm>
          <a:prstGeom prst="rect">
            <a:avLst/>
          </a:prstGeom>
        </p:spPr>
        <p:txBody>
          <a:bodyPr lIns="0" tIns="0" rIns="0" bIns="0"/>
          <a:lstStyle>
            <a:lvl1pPr algn="r">
              <a:lnSpc>
                <a:spcPts val="1800"/>
              </a:lnSpc>
              <a:defRPr sz="1400">
                <a:solidFill>
                  <a:schemeClr val="tx2"/>
                </a:solidFill>
                <a:latin typeface="Open Sans" pitchFamily="2" charset="0"/>
                <a:ea typeface="Open Sans" pitchFamily="2" charset="0"/>
                <a:cs typeface="Open Sans" pitchFamily="2" charset="0"/>
              </a:defRPr>
            </a:lvl1pPr>
          </a:lstStyle>
          <a:p>
            <a:endParaRPr lang="pl-PL" dirty="0"/>
          </a:p>
        </p:txBody>
      </p:sp>
      <p:pic>
        <p:nvPicPr>
          <p:cNvPr id="6" name="Obraz 5">
            <a:extLst>
              <a:ext uri="{FF2B5EF4-FFF2-40B4-BE49-F238E27FC236}">
                <a16:creationId xmlns:a16="http://schemas.microsoft.com/office/drawing/2014/main" id="{3FDB76B9-FC6C-44C1-A4FF-DBB958B8D7F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883133" y="6444133"/>
            <a:ext cx="8855261" cy="828683"/>
          </a:xfrm>
          <a:prstGeom prst="rect">
            <a:avLst/>
          </a:prstGeom>
        </p:spPr>
      </p:pic>
    </p:spTree>
    <p:extLst>
      <p:ext uri="{BB962C8B-B14F-4D97-AF65-F5344CB8AC3E}">
        <p14:creationId xmlns:p14="http://schemas.microsoft.com/office/powerpoint/2010/main" val="4255767286"/>
      </p:ext>
    </p:extLst>
  </p:cSld>
  <p:clrMapOvr>
    <a:masterClrMapping/>
  </p:clrMapOvr>
  <p:extLst mod="1">
    <p:ext uri="{DCECCB84-F9BA-43D5-87BE-67443E8EF086}">
      <p15:sldGuideLst xmlns:p15="http://schemas.microsoft.com/office/powerpoint/2012/main">
        <p15:guide id="1" pos="193" userDrawn="1">
          <p15:clr>
            <a:srgbClr val="FBAE40"/>
          </p15:clr>
        </p15:guide>
        <p15:guide id="2" orient="horz" pos="113" userDrawn="1">
          <p15:clr>
            <a:srgbClr val="FBAE40"/>
          </p15:clr>
        </p15:guide>
        <p15:guide id="3" orient="horz" pos="2381" userDrawn="1">
          <p15:clr>
            <a:srgbClr val="FBAE40"/>
          </p15:clr>
        </p15:guide>
        <p15:guide id="4" orient="horz" pos="340" userDrawn="1">
          <p15:clr>
            <a:srgbClr val="FBAE40"/>
          </p15:clr>
        </p15:guide>
        <p15:guide id="5" orient="horz" pos="567" userDrawn="1">
          <p15:clr>
            <a:srgbClr val="FBAE40"/>
          </p15:clr>
        </p15:guide>
        <p15:guide id="6" orient="horz" pos="794" userDrawn="1">
          <p15:clr>
            <a:srgbClr val="FBAE40"/>
          </p15:clr>
        </p15:guide>
        <p15:guide id="7" orient="horz" pos="1020" userDrawn="1">
          <p15:clr>
            <a:srgbClr val="FBAE40"/>
          </p15:clr>
        </p15:guide>
        <p15:guide id="8" orient="horz" pos="1247" userDrawn="1">
          <p15:clr>
            <a:srgbClr val="FBAE40"/>
          </p15:clr>
        </p15:guide>
        <p15:guide id="9" orient="horz" pos="1474" userDrawn="1">
          <p15:clr>
            <a:srgbClr val="FBAE40"/>
          </p15:clr>
        </p15:guide>
        <p15:guide id="10" orient="horz" pos="1701" userDrawn="1">
          <p15:clr>
            <a:srgbClr val="FBAE40"/>
          </p15:clr>
        </p15:guide>
        <p15:guide id="11" orient="horz" pos="1927" userDrawn="1">
          <p15:clr>
            <a:srgbClr val="FBAE40"/>
          </p15:clr>
        </p15:guide>
        <p15:guide id="12" orient="horz" pos="2154" userDrawn="1">
          <p15:clr>
            <a:srgbClr val="FBAE40"/>
          </p15:clr>
        </p15:guide>
        <p15:guide id="13" orient="horz" pos="2608" userDrawn="1">
          <p15:clr>
            <a:srgbClr val="FBAE40"/>
          </p15:clr>
        </p15:guide>
        <p15:guide id="14" orient="horz" pos="2835" userDrawn="1">
          <p15:clr>
            <a:srgbClr val="FBAE40"/>
          </p15:clr>
        </p15:guide>
        <p15:guide id="15" orient="horz" pos="3061" userDrawn="1">
          <p15:clr>
            <a:srgbClr val="FBAE40"/>
          </p15:clr>
        </p15:guide>
        <p15:guide id="16" orient="horz" pos="3288" userDrawn="1">
          <p15:clr>
            <a:srgbClr val="FBAE40"/>
          </p15:clr>
        </p15:guide>
        <p15:guide id="17" orient="horz" pos="3515" userDrawn="1">
          <p15:clr>
            <a:srgbClr val="FBAE40"/>
          </p15:clr>
        </p15:guide>
        <p15:guide id="18" orient="horz" pos="3742" userDrawn="1">
          <p15:clr>
            <a:srgbClr val="FBAE40"/>
          </p15:clr>
        </p15:guide>
        <p15:guide id="19" orient="horz" pos="3968" userDrawn="1">
          <p15:clr>
            <a:srgbClr val="FBAE40"/>
          </p15:clr>
        </p15:guide>
        <p15:guide id="20" orient="horz" pos="4195" userDrawn="1">
          <p15:clr>
            <a:srgbClr val="FBAE40"/>
          </p15:clr>
        </p15:guide>
        <p15:guide id="21" orient="horz" pos="4422" userDrawn="1">
          <p15:clr>
            <a:srgbClr val="FBAE40"/>
          </p15:clr>
        </p15:guide>
        <p15:guide id="22" orient="horz" pos="4649" userDrawn="1">
          <p15:clr>
            <a:srgbClr val="FBAE40"/>
          </p15:clr>
        </p15:guide>
        <p15:guide id="23" pos="419" userDrawn="1">
          <p15:clr>
            <a:srgbClr val="FBAE40"/>
          </p15:clr>
        </p15:guide>
        <p15:guide id="24" pos="646" userDrawn="1">
          <p15:clr>
            <a:srgbClr val="FBAE40"/>
          </p15:clr>
        </p15:guide>
        <p15:guide id="25" pos="873" userDrawn="1">
          <p15:clr>
            <a:srgbClr val="FBAE40"/>
          </p15:clr>
        </p15:guide>
        <p15:guide id="26" pos="1100" userDrawn="1">
          <p15:clr>
            <a:srgbClr val="FBAE40"/>
          </p15:clr>
        </p15:guide>
        <p15:guide id="27" pos="1327" userDrawn="1">
          <p15:clr>
            <a:srgbClr val="FBAE40"/>
          </p15:clr>
        </p15:guide>
        <p15:guide id="28" pos="1553" userDrawn="1">
          <p15:clr>
            <a:srgbClr val="FBAE40"/>
          </p15:clr>
        </p15:guide>
        <p15:guide id="29" pos="1780" userDrawn="1">
          <p15:clr>
            <a:srgbClr val="FBAE40"/>
          </p15:clr>
        </p15:guide>
        <p15:guide id="30" pos="2007" userDrawn="1">
          <p15:clr>
            <a:srgbClr val="FBAE40"/>
          </p15:clr>
        </p15:guide>
        <p15:guide id="31" pos="2234" userDrawn="1">
          <p15:clr>
            <a:srgbClr val="FBAE40"/>
          </p15:clr>
        </p15:guide>
        <p15:guide id="32" pos="2460" userDrawn="1">
          <p15:clr>
            <a:srgbClr val="FBAE40"/>
          </p15:clr>
        </p15:guide>
        <p15:guide id="33" pos="2687" userDrawn="1">
          <p15:clr>
            <a:srgbClr val="FBAE40"/>
          </p15:clr>
        </p15:guide>
        <p15:guide id="34" pos="2914" userDrawn="1">
          <p15:clr>
            <a:srgbClr val="FBAE40"/>
          </p15:clr>
        </p15:guide>
        <p15:guide id="35" pos="3141" userDrawn="1">
          <p15:clr>
            <a:srgbClr val="FBAE40"/>
          </p15:clr>
        </p15:guide>
        <p15:guide id="36" pos="3368" userDrawn="1">
          <p15:clr>
            <a:srgbClr val="FBAE40"/>
          </p15:clr>
        </p15:guide>
        <p15:guide id="37" pos="3594" userDrawn="1">
          <p15:clr>
            <a:srgbClr val="FBAE40"/>
          </p15:clr>
        </p15:guide>
        <p15:guide id="38" pos="3821" userDrawn="1">
          <p15:clr>
            <a:srgbClr val="FBAE40"/>
          </p15:clr>
        </p15:guide>
        <p15:guide id="39" pos="4048" userDrawn="1">
          <p15:clr>
            <a:srgbClr val="FBAE40"/>
          </p15:clr>
        </p15:guide>
        <p15:guide id="40" pos="4275" userDrawn="1">
          <p15:clr>
            <a:srgbClr val="FBAE40"/>
          </p15:clr>
        </p15:guide>
        <p15:guide id="41" pos="4501" userDrawn="1">
          <p15:clr>
            <a:srgbClr val="FBAE40"/>
          </p15:clr>
        </p15:guide>
        <p15:guide id="42" pos="4728" userDrawn="1">
          <p15:clr>
            <a:srgbClr val="FBAE40"/>
          </p15:clr>
        </p15:guide>
        <p15:guide id="43" pos="4955" userDrawn="1">
          <p15:clr>
            <a:srgbClr val="FBAE40"/>
          </p15:clr>
        </p15:guide>
        <p15:guide id="44" pos="5182" userDrawn="1">
          <p15:clr>
            <a:srgbClr val="FBAE40"/>
          </p15:clr>
        </p15:guide>
        <p15:guide id="45" pos="5408" userDrawn="1">
          <p15:clr>
            <a:srgbClr val="FBAE40"/>
          </p15:clr>
        </p15:guide>
        <p15:guide id="46" pos="5635" userDrawn="1">
          <p15:clr>
            <a:srgbClr val="FBAE40"/>
          </p15:clr>
        </p15:guide>
        <p15:guide id="47" pos="5862" userDrawn="1">
          <p15:clr>
            <a:srgbClr val="FBAE40"/>
          </p15:clr>
        </p15:guide>
        <p15:guide id="48" pos="6089" userDrawn="1">
          <p15:clr>
            <a:srgbClr val="FBAE40"/>
          </p15:clr>
        </p15:guide>
        <p15:guide id="49" pos="6316" userDrawn="1">
          <p15:clr>
            <a:srgbClr val="FBAE40"/>
          </p15:clr>
        </p15:guide>
        <p15:guide id="50" pos="654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lajd końcowy">
    <p:spTree>
      <p:nvGrpSpPr>
        <p:cNvPr id="1" name=""/>
        <p:cNvGrpSpPr/>
        <p:nvPr/>
      </p:nvGrpSpPr>
      <p:grpSpPr>
        <a:xfrm>
          <a:off x="0" y="0"/>
          <a:ext cx="0" cy="0"/>
          <a:chOff x="0" y="0"/>
          <a:chExt cx="0" cy="0"/>
        </a:xfrm>
      </p:grpSpPr>
      <p:sp>
        <p:nvSpPr>
          <p:cNvPr id="12" name="Prostokąt 11">
            <a:extLst>
              <a:ext uri="{FF2B5EF4-FFF2-40B4-BE49-F238E27FC236}">
                <a16:creationId xmlns:a16="http://schemas.microsoft.com/office/drawing/2014/main" id="{F8E39A3A-22D6-B8ED-2F58-16F69704FFAA}"/>
              </a:ext>
            </a:extLst>
          </p:cNvPr>
          <p:cNvSpPr/>
          <p:nvPr userDrawn="1"/>
        </p:nvSpPr>
        <p:spPr>
          <a:xfrm>
            <a:off x="2465388" y="4500563"/>
            <a:ext cx="8226426" cy="17996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ymbol zastępczy obrazu 10">
            <a:extLst>
              <a:ext uri="{FF2B5EF4-FFF2-40B4-BE49-F238E27FC236}">
                <a16:creationId xmlns:a16="http://schemas.microsoft.com/office/drawing/2014/main" id="{A760FD32-D539-3290-0E5F-1B5EF08EB2F0}"/>
              </a:ext>
            </a:extLst>
          </p:cNvPr>
          <p:cNvSpPr>
            <a:spLocks noGrp="1"/>
          </p:cNvSpPr>
          <p:nvPr>
            <p:ph type="pic" sz="quarter" idx="10"/>
          </p:nvPr>
        </p:nvSpPr>
        <p:spPr>
          <a:xfrm>
            <a:off x="1025525" y="0"/>
            <a:ext cx="8640763" cy="5221288"/>
          </a:xfrm>
          <a:custGeom>
            <a:avLst/>
            <a:gdLst>
              <a:gd name="connsiteX0" fmla="*/ 0 w 8640763"/>
              <a:gd name="connsiteY0" fmla="*/ 0 h 5221288"/>
              <a:gd name="connsiteX1" fmla="*/ 8640763 w 8640763"/>
              <a:gd name="connsiteY1" fmla="*/ 0 h 5221288"/>
              <a:gd name="connsiteX2" fmla="*/ 8640763 w 8640763"/>
              <a:gd name="connsiteY2" fmla="*/ 4500563 h 5221288"/>
              <a:gd name="connsiteX3" fmla="*/ 1439863 w 8640763"/>
              <a:gd name="connsiteY3" fmla="*/ 4500563 h 5221288"/>
              <a:gd name="connsiteX4" fmla="*/ 1439863 w 8640763"/>
              <a:gd name="connsiteY4" fmla="*/ 5221288 h 5221288"/>
              <a:gd name="connsiteX5" fmla="*/ 0 w 8640763"/>
              <a:gd name="connsiteY5" fmla="*/ 5221288 h 5221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640763" h="5221288">
                <a:moveTo>
                  <a:pt x="0" y="0"/>
                </a:moveTo>
                <a:lnTo>
                  <a:pt x="8640763" y="0"/>
                </a:lnTo>
                <a:lnTo>
                  <a:pt x="8640763" y="4500563"/>
                </a:lnTo>
                <a:lnTo>
                  <a:pt x="1439863" y="4500563"/>
                </a:lnTo>
                <a:lnTo>
                  <a:pt x="1439863" y="5221288"/>
                </a:lnTo>
                <a:lnTo>
                  <a:pt x="0" y="5221288"/>
                </a:lnTo>
                <a:close/>
              </a:path>
            </a:pathLst>
          </a:custGeom>
          <a:solidFill>
            <a:schemeClr val="bg1">
              <a:lumMod val="95000"/>
            </a:schemeClr>
          </a:solidFill>
        </p:spPr>
        <p:txBody>
          <a:bodyPr wrap="square" anchor="ctr" anchorCtr="0">
            <a:noAutofit/>
          </a:bodyPr>
          <a:lstStyle>
            <a:lvl1pPr marL="0" indent="0" algn="ctr">
              <a:buFont typeface="Arial" panose="020B0604020202020204" pitchFamily="34" charset="0"/>
              <a:buNone/>
              <a:defRPr sz="1000"/>
            </a:lvl1pPr>
          </a:lstStyle>
          <a:p>
            <a:r>
              <a:rPr lang="pl-PL"/>
              <a:t>Kliknij ikonę, aby dodać obraz</a:t>
            </a:r>
            <a:endParaRPr lang="pl-PL" dirty="0"/>
          </a:p>
        </p:txBody>
      </p:sp>
      <p:pic>
        <p:nvPicPr>
          <p:cNvPr id="7" name="Obraz 6" descr="Obraz zawierający tekst&#10;&#10;Opis wygenerowany automatycznie">
            <a:extLst>
              <a:ext uri="{FF2B5EF4-FFF2-40B4-BE49-F238E27FC236}">
                <a16:creationId xmlns:a16="http://schemas.microsoft.com/office/drawing/2014/main" id="{3B4B8A84-3D08-244B-BF5B-6E361D1A74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466975" y="4500563"/>
            <a:ext cx="3959225" cy="720090"/>
          </a:xfrm>
          <a:prstGeom prst="rect">
            <a:avLst/>
          </a:prstGeom>
        </p:spPr>
      </p:pic>
      <p:sp>
        <p:nvSpPr>
          <p:cNvPr id="2" name="Tytuł 1">
            <a:extLst>
              <a:ext uri="{FF2B5EF4-FFF2-40B4-BE49-F238E27FC236}">
                <a16:creationId xmlns:a16="http://schemas.microsoft.com/office/drawing/2014/main" id="{C3C397EF-E780-3941-A190-8FF660EE9016}"/>
              </a:ext>
            </a:extLst>
          </p:cNvPr>
          <p:cNvSpPr>
            <a:spLocks noGrp="1"/>
          </p:cNvSpPr>
          <p:nvPr>
            <p:ph type="title"/>
          </p:nvPr>
        </p:nvSpPr>
        <p:spPr>
          <a:xfrm>
            <a:off x="2825750" y="5593629"/>
            <a:ext cx="7559675" cy="705572"/>
          </a:xfrm>
        </p:spPr>
        <p:txBody>
          <a:bodyPr/>
          <a:lstStyle/>
          <a:p>
            <a:r>
              <a:rPr lang="pl-PL"/>
              <a:t>Kliknij, aby edytować styl</a:t>
            </a:r>
            <a:endParaRPr lang="pl-PL" dirty="0"/>
          </a:p>
        </p:txBody>
      </p:sp>
      <p:pic>
        <p:nvPicPr>
          <p:cNvPr id="13" name="Obraz 12">
            <a:extLst>
              <a:ext uri="{FF2B5EF4-FFF2-40B4-BE49-F238E27FC236}">
                <a16:creationId xmlns:a16="http://schemas.microsoft.com/office/drawing/2014/main" id="{6FCFA159-EADF-49BB-9E3A-21FD1519198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3133" y="6444133"/>
            <a:ext cx="8855261" cy="828683"/>
          </a:xfrm>
          <a:prstGeom prst="rect">
            <a:avLst/>
          </a:prstGeom>
        </p:spPr>
      </p:pic>
    </p:spTree>
    <p:extLst>
      <p:ext uri="{BB962C8B-B14F-4D97-AF65-F5344CB8AC3E}">
        <p14:creationId xmlns:p14="http://schemas.microsoft.com/office/powerpoint/2010/main" val="2785084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Slajd tytułowy (długi tytuł)">
    <p:spTree>
      <p:nvGrpSpPr>
        <p:cNvPr id="1" name=""/>
        <p:cNvGrpSpPr/>
        <p:nvPr/>
      </p:nvGrpSpPr>
      <p:grpSpPr>
        <a:xfrm>
          <a:off x="0" y="0"/>
          <a:ext cx="0" cy="0"/>
          <a:chOff x="0" y="0"/>
          <a:chExt cx="0" cy="0"/>
        </a:xfrm>
      </p:grpSpPr>
      <p:sp>
        <p:nvSpPr>
          <p:cNvPr id="9" name="Prostokąt 8">
            <a:extLst>
              <a:ext uri="{FF2B5EF4-FFF2-40B4-BE49-F238E27FC236}">
                <a16:creationId xmlns:a16="http://schemas.microsoft.com/office/drawing/2014/main" id="{A63EBD56-4A88-4F5C-BEAF-A33740721C44}"/>
              </a:ext>
            </a:extLst>
          </p:cNvPr>
          <p:cNvSpPr/>
          <p:nvPr userDrawn="1"/>
        </p:nvSpPr>
        <p:spPr>
          <a:xfrm>
            <a:off x="1026613" y="1973818"/>
            <a:ext cx="8639675" cy="4326381"/>
          </a:xfrm>
          <a:prstGeom prst="rect">
            <a:avLst/>
          </a:prstGeom>
          <a:solidFill>
            <a:srgbClr val="A6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Prostokąt 10">
            <a:extLst>
              <a:ext uri="{FF2B5EF4-FFF2-40B4-BE49-F238E27FC236}">
                <a16:creationId xmlns:a16="http://schemas.microsoft.com/office/drawing/2014/main" id="{48CDFE25-4437-7188-EA7B-7D9DAD502275}"/>
              </a:ext>
            </a:extLst>
          </p:cNvPr>
          <p:cNvSpPr/>
          <p:nvPr userDrawn="1"/>
        </p:nvSpPr>
        <p:spPr>
          <a:xfrm>
            <a:off x="1" y="0"/>
            <a:ext cx="4986337" cy="26939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13" name="Obraz 12" descr="Obraz zawierający tekst&#10;&#10;Opis wygenerowany automatycznie">
            <a:extLst>
              <a:ext uri="{FF2B5EF4-FFF2-40B4-BE49-F238E27FC236}">
                <a16:creationId xmlns:a16="http://schemas.microsoft.com/office/drawing/2014/main" id="{49D1ECBE-9DB2-9B2A-CE8F-84EF95EA484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26760" y="1973818"/>
            <a:ext cx="3959225" cy="720090"/>
          </a:xfrm>
          <a:prstGeom prst="rect">
            <a:avLst/>
          </a:prstGeom>
        </p:spPr>
      </p:pic>
      <p:pic>
        <p:nvPicPr>
          <p:cNvPr id="14" name="Obraz 13">
            <a:extLst>
              <a:ext uri="{FF2B5EF4-FFF2-40B4-BE49-F238E27FC236}">
                <a16:creationId xmlns:a16="http://schemas.microsoft.com/office/drawing/2014/main" id="{2B41AD81-079D-B212-C8B7-9A9D3BEE5179}"/>
              </a:ext>
            </a:extLst>
          </p:cNvPr>
          <p:cNvPicPr>
            <a:picLocks noChangeAspect="1"/>
          </p:cNvPicPr>
          <p:nvPr userDrawn="1"/>
        </p:nvPicPr>
        <p:blipFill>
          <a:blip r:embed="rId4">
            <a:alphaModFix amt="55000"/>
            <a:extLst>
              <a:ext uri="{28A0092B-C50C-407E-A947-70E740481C1C}">
                <a14:useLocalDpi xmlns:a14="http://schemas.microsoft.com/office/drawing/2010/main" val="0"/>
              </a:ext>
            </a:extLst>
          </a:blip>
          <a:stretch>
            <a:fillRect/>
          </a:stretch>
        </p:blipFill>
        <p:spPr>
          <a:xfrm>
            <a:off x="597632" y="540402"/>
            <a:ext cx="1080000" cy="1080000"/>
          </a:xfrm>
          <a:prstGeom prst="rect">
            <a:avLst/>
          </a:prstGeom>
        </p:spPr>
      </p:pic>
      <p:pic>
        <p:nvPicPr>
          <p:cNvPr id="15" name="Obraz 14">
            <a:extLst>
              <a:ext uri="{FF2B5EF4-FFF2-40B4-BE49-F238E27FC236}">
                <a16:creationId xmlns:a16="http://schemas.microsoft.com/office/drawing/2014/main" id="{0A433181-6EED-44B3-4822-4AF9E6BA906A}"/>
              </a:ext>
            </a:extLst>
          </p:cNvPr>
          <p:cNvPicPr>
            <a:picLocks noChangeAspect="1"/>
          </p:cNvPicPr>
          <p:nvPr userDrawn="1"/>
        </p:nvPicPr>
        <p:blipFill>
          <a:blip r:embed="rId5">
            <a:alphaModFix amt="55000"/>
            <a:extLst>
              <a:ext uri="{28A0092B-C50C-407E-A947-70E740481C1C}">
                <a14:useLocalDpi xmlns:a14="http://schemas.microsoft.com/office/drawing/2010/main" val="0"/>
              </a:ext>
            </a:extLst>
          </a:blip>
          <a:stretch>
            <a:fillRect/>
          </a:stretch>
        </p:blipFill>
        <p:spPr>
          <a:xfrm>
            <a:off x="2105788" y="540402"/>
            <a:ext cx="1080000" cy="1080000"/>
          </a:xfrm>
          <a:prstGeom prst="rect">
            <a:avLst/>
          </a:prstGeom>
        </p:spPr>
      </p:pic>
      <p:pic>
        <p:nvPicPr>
          <p:cNvPr id="16" name="Obraz 15">
            <a:extLst>
              <a:ext uri="{FF2B5EF4-FFF2-40B4-BE49-F238E27FC236}">
                <a16:creationId xmlns:a16="http://schemas.microsoft.com/office/drawing/2014/main" id="{276322E5-6025-7EA2-67FB-9F57E9210052}"/>
              </a:ext>
            </a:extLst>
          </p:cNvPr>
          <p:cNvPicPr>
            <a:picLocks noChangeAspect="1"/>
          </p:cNvPicPr>
          <p:nvPr userDrawn="1"/>
        </p:nvPicPr>
        <p:blipFill>
          <a:blip r:embed="rId6">
            <a:alphaModFix amt="55000"/>
            <a:extLst>
              <a:ext uri="{28A0092B-C50C-407E-A947-70E740481C1C}">
                <a14:useLocalDpi xmlns:a14="http://schemas.microsoft.com/office/drawing/2010/main" val="0"/>
              </a:ext>
            </a:extLst>
          </a:blip>
          <a:stretch>
            <a:fillRect/>
          </a:stretch>
        </p:blipFill>
        <p:spPr>
          <a:xfrm>
            <a:off x="3613944" y="540402"/>
            <a:ext cx="1080000" cy="1080000"/>
          </a:xfrm>
          <a:prstGeom prst="rect">
            <a:avLst/>
          </a:prstGeom>
        </p:spPr>
      </p:pic>
      <p:sp>
        <p:nvSpPr>
          <p:cNvPr id="2" name="Title 1"/>
          <p:cNvSpPr>
            <a:spLocks noGrp="1"/>
          </p:cNvSpPr>
          <p:nvPr>
            <p:ph type="ctrTitle"/>
          </p:nvPr>
        </p:nvSpPr>
        <p:spPr>
          <a:xfrm>
            <a:off x="1385877" y="3059113"/>
            <a:ext cx="7920115" cy="1107677"/>
          </a:xfrm>
        </p:spPr>
        <p:txBody>
          <a:bodyPr anchor="t" anchorCtr="0">
            <a:normAutofit/>
          </a:bodyPr>
          <a:lstStyle>
            <a:lvl1pPr algn="l">
              <a:lnSpc>
                <a:spcPts val="4000"/>
              </a:lnSpc>
              <a:defRPr sz="3200"/>
            </a:lvl1pPr>
          </a:lstStyle>
          <a:p>
            <a:r>
              <a:rPr lang="pl-PL"/>
              <a:t>Kliknij, aby edytować styl</a:t>
            </a:r>
            <a:endParaRPr lang="en-US" dirty="0"/>
          </a:p>
        </p:txBody>
      </p:sp>
      <p:sp>
        <p:nvSpPr>
          <p:cNvPr id="3" name="Subtitle 2"/>
          <p:cNvSpPr>
            <a:spLocks noGrp="1"/>
          </p:cNvSpPr>
          <p:nvPr>
            <p:ph type="subTitle" idx="1"/>
          </p:nvPr>
        </p:nvSpPr>
        <p:spPr>
          <a:xfrm>
            <a:off x="1385888" y="4861794"/>
            <a:ext cx="7920037" cy="1080000"/>
          </a:xfrm>
        </p:spPr>
        <p:txBody>
          <a:bodyPr>
            <a:normAutofit/>
          </a:bodyPr>
          <a:lstStyle>
            <a:lvl1pPr marL="0" indent="0" algn="l">
              <a:lnSpc>
                <a:spcPts val="3500"/>
              </a:lnSpc>
              <a:buNone/>
              <a:defRPr sz="2800" b="1">
                <a:solidFill>
                  <a:schemeClr val="tx2"/>
                </a:solidFill>
              </a:defRPr>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pl-PL"/>
              <a:t>Kliknij, aby edytować styl wzorca podtytułu</a:t>
            </a:r>
            <a:endParaRPr lang="en-US" dirty="0"/>
          </a:p>
        </p:txBody>
      </p:sp>
      <p:pic>
        <p:nvPicPr>
          <p:cNvPr id="6" name="Obraz 5">
            <a:extLst>
              <a:ext uri="{FF2B5EF4-FFF2-40B4-BE49-F238E27FC236}">
                <a16:creationId xmlns:a16="http://schemas.microsoft.com/office/drawing/2014/main" id="{3FDB76B9-FC6C-44C1-A4FF-DBB958B8D7F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883133" y="6444133"/>
            <a:ext cx="8855261" cy="828683"/>
          </a:xfrm>
          <a:prstGeom prst="rect">
            <a:avLst/>
          </a:prstGeom>
        </p:spPr>
      </p:pic>
      <p:graphicFrame>
        <p:nvGraphicFramePr>
          <p:cNvPr id="18" name="Obiekt 17">
            <a:extLst>
              <a:ext uri="{FF2B5EF4-FFF2-40B4-BE49-F238E27FC236}">
                <a16:creationId xmlns:a16="http://schemas.microsoft.com/office/drawing/2014/main" id="{65792BD4-3A93-4438-AEB4-266E69D8F63C}"/>
              </a:ext>
            </a:extLst>
          </p:cNvPr>
          <p:cNvGraphicFramePr>
            <a:graphicFrameLocks noChangeAspect="1"/>
          </p:cNvGraphicFramePr>
          <p:nvPr userDrawn="1">
            <p:extLst/>
          </p:nvPr>
        </p:nvGraphicFramePr>
        <p:xfrm>
          <a:off x="5345906" y="836190"/>
          <a:ext cx="1768528" cy="790126"/>
        </p:xfrm>
        <a:graphic>
          <a:graphicData uri="http://schemas.openxmlformats.org/presentationml/2006/ole">
            <mc:AlternateContent xmlns:mc="http://schemas.openxmlformats.org/markup-compatibility/2006">
              <mc:Choice xmlns:v="urn:schemas-microsoft-com:vml" Requires="v">
                <p:oleObj spid="_x0000_s1133" name="CorelDRAW" r:id="rId8" imgW="3563557" imgH="1592400" progId="CorelDraw.Graphic.19">
                  <p:embed/>
                </p:oleObj>
              </mc:Choice>
              <mc:Fallback>
                <p:oleObj name="CorelDRAW" r:id="rId8" imgW="3563557" imgH="1592400" progId="CorelDraw.Graphic.19">
                  <p:embed/>
                  <p:pic>
                    <p:nvPicPr>
                      <p:cNvPr id="18" name="Obiekt 17">
                        <a:extLst>
                          <a:ext uri="{FF2B5EF4-FFF2-40B4-BE49-F238E27FC236}">
                            <a16:creationId xmlns:a16="http://schemas.microsoft.com/office/drawing/2014/main" id="{65792BD4-3A93-4438-AEB4-266E69D8F63C}"/>
                          </a:ext>
                        </a:extLst>
                      </p:cNvPr>
                      <p:cNvPicPr/>
                      <p:nvPr/>
                    </p:nvPicPr>
                    <p:blipFill>
                      <a:blip r:embed="rId9"/>
                      <a:stretch>
                        <a:fillRect/>
                      </a:stretch>
                    </p:blipFill>
                    <p:spPr>
                      <a:xfrm>
                        <a:off x="5345906" y="836190"/>
                        <a:ext cx="1768528" cy="790126"/>
                      </a:xfrm>
                      <a:prstGeom prst="rect">
                        <a:avLst/>
                      </a:prstGeom>
                    </p:spPr>
                  </p:pic>
                </p:oleObj>
              </mc:Fallback>
            </mc:AlternateContent>
          </a:graphicData>
        </a:graphic>
      </p:graphicFrame>
    </p:spTree>
    <p:extLst>
      <p:ext uri="{BB962C8B-B14F-4D97-AF65-F5344CB8AC3E}">
        <p14:creationId xmlns:p14="http://schemas.microsoft.com/office/powerpoint/2010/main" val="99036348"/>
      </p:ext>
    </p:extLst>
  </p:cSld>
  <p:clrMapOvr>
    <a:masterClrMapping/>
  </p:clrMapOvr>
  <p:extLst mod="1">
    <p:ext uri="{DCECCB84-F9BA-43D5-87BE-67443E8EF086}">
      <p15:sldGuideLst xmlns:p15="http://schemas.microsoft.com/office/powerpoint/2012/main">
        <p15:guide id="1" pos="193">
          <p15:clr>
            <a:srgbClr val="FBAE40"/>
          </p15:clr>
        </p15:guide>
        <p15:guide id="2" orient="horz" pos="113">
          <p15:clr>
            <a:srgbClr val="FBAE40"/>
          </p15:clr>
        </p15:guide>
        <p15:guide id="3" orient="horz" pos="2381">
          <p15:clr>
            <a:srgbClr val="FBAE40"/>
          </p15:clr>
        </p15:guide>
        <p15:guide id="4" orient="horz" pos="340">
          <p15:clr>
            <a:srgbClr val="FBAE40"/>
          </p15:clr>
        </p15:guide>
        <p15:guide id="5" orient="horz" pos="567">
          <p15:clr>
            <a:srgbClr val="FBAE40"/>
          </p15:clr>
        </p15:guide>
        <p15:guide id="6" orient="horz" pos="794">
          <p15:clr>
            <a:srgbClr val="FBAE40"/>
          </p15:clr>
        </p15:guide>
        <p15:guide id="7" orient="horz" pos="1020">
          <p15:clr>
            <a:srgbClr val="FBAE40"/>
          </p15:clr>
        </p15:guide>
        <p15:guide id="8" orient="horz" pos="1247">
          <p15:clr>
            <a:srgbClr val="FBAE40"/>
          </p15:clr>
        </p15:guide>
        <p15:guide id="9" orient="horz" pos="1474">
          <p15:clr>
            <a:srgbClr val="FBAE40"/>
          </p15:clr>
        </p15:guide>
        <p15:guide id="10" orient="horz" pos="1701">
          <p15:clr>
            <a:srgbClr val="FBAE40"/>
          </p15:clr>
        </p15:guide>
        <p15:guide id="11" orient="horz" pos="1927">
          <p15:clr>
            <a:srgbClr val="FBAE40"/>
          </p15:clr>
        </p15:guide>
        <p15:guide id="12" orient="horz" pos="2154">
          <p15:clr>
            <a:srgbClr val="FBAE40"/>
          </p15:clr>
        </p15:guide>
        <p15:guide id="13" orient="horz" pos="2608">
          <p15:clr>
            <a:srgbClr val="FBAE40"/>
          </p15:clr>
        </p15:guide>
        <p15:guide id="14" orient="horz" pos="2835">
          <p15:clr>
            <a:srgbClr val="FBAE40"/>
          </p15:clr>
        </p15:guide>
        <p15:guide id="15" orient="horz" pos="3061">
          <p15:clr>
            <a:srgbClr val="FBAE40"/>
          </p15:clr>
        </p15:guide>
        <p15:guide id="16" orient="horz" pos="3288">
          <p15:clr>
            <a:srgbClr val="FBAE40"/>
          </p15:clr>
        </p15:guide>
        <p15:guide id="17" orient="horz" pos="3515">
          <p15:clr>
            <a:srgbClr val="FBAE40"/>
          </p15:clr>
        </p15:guide>
        <p15:guide id="18" orient="horz" pos="3742">
          <p15:clr>
            <a:srgbClr val="FBAE40"/>
          </p15:clr>
        </p15:guide>
        <p15:guide id="19" orient="horz" pos="3968">
          <p15:clr>
            <a:srgbClr val="FBAE40"/>
          </p15:clr>
        </p15:guide>
        <p15:guide id="20" orient="horz" pos="4195">
          <p15:clr>
            <a:srgbClr val="FBAE40"/>
          </p15:clr>
        </p15:guide>
        <p15:guide id="21" orient="horz" pos="4422">
          <p15:clr>
            <a:srgbClr val="FBAE40"/>
          </p15:clr>
        </p15:guide>
        <p15:guide id="22" orient="horz" pos="4649">
          <p15:clr>
            <a:srgbClr val="FBAE40"/>
          </p15:clr>
        </p15:guide>
        <p15:guide id="23" pos="419">
          <p15:clr>
            <a:srgbClr val="FBAE40"/>
          </p15:clr>
        </p15:guide>
        <p15:guide id="24" pos="646">
          <p15:clr>
            <a:srgbClr val="FBAE40"/>
          </p15:clr>
        </p15:guide>
        <p15:guide id="25" pos="873">
          <p15:clr>
            <a:srgbClr val="FBAE40"/>
          </p15:clr>
        </p15:guide>
        <p15:guide id="26" pos="1100">
          <p15:clr>
            <a:srgbClr val="FBAE40"/>
          </p15:clr>
        </p15:guide>
        <p15:guide id="27" pos="1327">
          <p15:clr>
            <a:srgbClr val="FBAE40"/>
          </p15:clr>
        </p15:guide>
        <p15:guide id="28" pos="1553">
          <p15:clr>
            <a:srgbClr val="FBAE40"/>
          </p15:clr>
        </p15:guide>
        <p15:guide id="29" pos="1780">
          <p15:clr>
            <a:srgbClr val="FBAE40"/>
          </p15:clr>
        </p15:guide>
        <p15:guide id="30" pos="2007">
          <p15:clr>
            <a:srgbClr val="FBAE40"/>
          </p15:clr>
        </p15:guide>
        <p15:guide id="31" pos="2234">
          <p15:clr>
            <a:srgbClr val="FBAE40"/>
          </p15:clr>
        </p15:guide>
        <p15:guide id="32" pos="2460">
          <p15:clr>
            <a:srgbClr val="FBAE40"/>
          </p15:clr>
        </p15:guide>
        <p15:guide id="33" pos="2687">
          <p15:clr>
            <a:srgbClr val="FBAE40"/>
          </p15:clr>
        </p15:guide>
        <p15:guide id="34" pos="2914">
          <p15:clr>
            <a:srgbClr val="FBAE40"/>
          </p15:clr>
        </p15:guide>
        <p15:guide id="35" pos="3141">
          <p15:clr>
            <a:srgbClr val="FBAE40"/>
          </p15:clr>
        </p15:guide>
        <p15:guide id="36" pos="3368">
          <p15:clr>
            <a:srgbClr val="FBAE40"/>
          </p15:clr>
        </p15:guide>
        <p15:guide id="37" pos="3594">
          <p15:clr>
            <a:srgbClr val="FBAE40"/>
          </p15:clr>
        </p15:guide>
        <p15:guide id="38" pos="3821">
          <p15:clr>
            <a:srgbClr val="FBAE40"/>
          </p15:clr>
        </p15:guide>
        <p15:guide id="39" pos="4048">
          <p15:clr>
            <a:srgbClr val="FBAE40"/>
          </p15:clr>
        </p15:guide>
        <p15:guide id="40" pos="4275">
          <p15:clr>
            <a:srgbClr val="FBAE40"/>
          </p15:clr>
        </p15:guide>
        <p15:guide id="41" pos="4501">
          <p15:clr>
            <a:srgbClr val="FBAE40"/>
          </p15:clr>
        </p15:guide>
        <p15:guide id="42" pos="4728">
          <p15:clr>
            <a:srgbClr val="FBAE40"/>
          </p15:clr>
        </p15:guide>
        <p15:guide id="43" pos="4955">
          <p15:clr>
            <a:srgbClr val="FBAE40"/>
          </p15:clr>
        </p15:guide>
        <p15:guide id="44" pos="5182">
          <p15:clr>
            <a:srgbClr val="FBAE40"/>
          </p15:clr>
        </p15:guide>
        <p15:guide id="45" pos="5408">
          <p15:clr>
            <a:srgbClr val="FBAE40"/>
          </p15:clr>
        </p15:guide>
        <p15:guide id="46" pos="5635">
          <p15:clr>
            <a:srgbClr val="FBAE40"/>
          </p15:clr>
        </p15:guide>
        <p15:guide id="47" pos="5862">
          <p15:clr>
            <a:srgbClr val="FBAE40"/>
          </p15:clr>
        </p15:guide>
        <p15:guide id="48" pos="6089">
          <p15:clr>
            <a:srgbClr val="FBAE40"/>
          </p15:clr>
        </p15:guide>
        <p15:guide id="49" pos="6316">
          <p15:clr>
            <a:srgbClr val="FBAE40"/>
          </p15:clr>
        </p15:guide>
        <p15:guide id="50" pos="654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2_Slajd tytułowy (długi tytuł)">
    <p:spTree>
      <p:nvGrpSpPr>
        <p:cNvPr id="1" name=""/>
        <p:cNvGrpSpPr/>
        <p:nvPr/>
      </p:nvGrpSpPr>
      <p:grpSpPr>
        <a:xfrm>
          <a:off x="0" y="0"/>
          <a:ext cx="0" cy="0"/>
          <a:chOff x="0" y="0"/>
          <a:chExt cx="0" cy="0"/>
        </a:xfrm>
      </p:grpSpPr>
      <p:sp>
        <p:nvSpPr>
          <p:cNvPr id="9" name="Prostokąt 8">
            <a:extLst>
              <a:ext uri="{FF2B5EF4-FFF2-40B4-BE49-F238E27FC236}">
                <a16:creationId xmlns:a16="http://schemas.microsoft.com/office/drawing/2014/main" id="{A63EBD56-4A88-4F5C-BEAF-A33740721C44}"/>
              </a:ext>
            </a:extLst>
          </p:cNvPr>
          <p:cNvSpPr/>
          <p:nvPr userDrawn="1"/>
        </p:nvSpPr>
        <p:spPr>
          <a:xfrm>
            <a:off x="1025525" y="1983572"/>
            <a:ext cx="8640763" cy="4316627"/>
          </a:xfrm>
          <a:prstGeom prst="rect">
            <a:avLst/>
          </a:prstGeom>
          <a:solidFill>
            <a:srgbClr val="A6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Prostokąt 10">
            <a:extLst>
              <a:ext uri="{FF2B5EF4-FFF2-40B4-BE49-F238E27FC236}">
                <a16:creationId xmlns:a16="http://schemas.microsoft.com/office/drawing/2014/main" id="{48CDFE25-4437-7188-EA7B-7D9DAD502275}"/>
              </a:ext>
              <a:ext uri="{C183D7F6-B498-43B3-948B-1728B52AA6E4}">
                <adec:decorative xmlns:adec="http://schemas.microsoft.com/office/drawing/2017/decorative" val="1"/>
              </a:ext>
            </a:extLst>
          </p:cNvPr>
          <p:cNvSpPr/>
          <p:nvPr userDrawn="1"/>
        </p:nvSpPr>
        <p:spPr>
          <a:xfrm>
            <a:off x="1" y="0"/>
            <a:ext cx="4986337" cy="26939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13" name="Obraz 12" descr="Obraz zawierający tekst&#10;&#10;Opis wygenerowany automatycznie">
            <a:extLst>
              <a:ext uri="{FF2B5EF4-FFF2-40B4-BE49-F238E27FC236}">
                <a16:creationId xmlns:a16="http://schemas.microsoft.com/office/drawing/2014/main" id="{49D1ECBE-9DB2-9B2A-CE8F-84EF95EA484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25525" y="1983572"/>
            <a:ext cx="3959225" cy="720090"/>
          </a:xfrm>
          <a:prstGeom prst="rect">
            <a:avLst/>
          </a:prstGeom>
        </p:spPr>
      </p:pic>
      <p:sp>
        <p:nvSpPr>
          <p:cNvPr id="2" name="Title 1"/>
          <p:cNvSpPr>
            <a:spLocks noGrp="1"/>
          </p:cNvSpPr>
          <p:nvPr>
            <p:ph type="ctrTitle"/>
          </p:nvPr>
        </p:nvSpPr>
        <p:spPr>
          <a:xfrm>
            <a:off x="1385877" y="3070227"/>
            <a:ext cx="7920115" cy="1087764"/>
          </a:xfrm>
        </p:spPr>
        <p:txBody>
          <a:bodyPr anchor="t" anchorCtr="0">
            <a:normAutofit/>
          </a:bodyPr>
          <a:lstStyle>
            <a:lvl1pPr algn="l">
              <a:lnSpc>
                <a:spcPts val="4000"/>
              </a:lnSpc>
              <a:defRPr sz="3200"/>
            </a:lvl1pPr>
          </a:lstStyle>
          <a:p>
            <a:r>
              <a:rPr lang="pl-PL"/>
              <a:t>Kliknij, aby edytować styl</a:t>
            </a:r>
            <a:endParaRPr lang="en-US" dirty="0"/>
          </a:p>
        </p:txBody>
      </p:sp>
      <p:sp>
        <p:nvSpPr>
          <p:cNvPr id="3" name="Subtitle 2"/>
          <p:cNvSpPr>
            <a:spLocks noGrp="1"/>
          </p:cNvSpPr>
          <p:nvPr>
            <p:ph type="subTitle" idx="1"/>
          </p:nvPr>
        </p:nvSpPr>
        <p:spPr>
          <a:xfrm>
            <a:off x="1385888" y="4861794"/>
            <a:ext cx="7920037" cy="1080000"/>
          </a:xfrm>
        </p:spPr>
        <p:txBody>
          <a:bodyPr>
            <a:normAutofit/>
          </a:bodyPr>
          <a:lstStyle>
            <a:lvl1pPr marL="0" indent="0" algn="l">
              <a:lnSpc>
                <a:spcPts val="3500"/>
              </a:lnSpc>
              <a:buNone/>
              <a:defRPr sz="2800" b="1">
                <a:solidFill>
                  <a:schemeClr val="tx2"/>
                </a:solidFill>
              </a:defRPr>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pl-PL"/>
              <a:t>Kliknij, aby edytować styl wzorca podtytułu</a:t>
            </a:r>
            <a:endParaRPr lang="en-US" dirty="0"/>
          </a:p>
        </p:txBody>
      </p:sp>
      <p:pic>
        <p:nvPicPr>
          <p:cNvPr id="6" name="Obraz 5">
            <a:extLst>
              <a:ext uri="{FF2B5EF4-FFF2-40B4-BE49-F238E27FC236}">
                <a16:creationId xmlns:a16="http://schemas.microsoft.com/office/drawing/2014/main" id="{039E0742-6ADE-F448-8437-7F591E1D07FA}"/>
              </a:ext>
            </a:extLst>
          </p:cNvPr>
          <p:cNvPicPr>
            <a:picLocks noChangeAspect="1"/>
          </p:cNvPicPr>
          <p:nvPr userDrawn="1"/>
        </p:nvPicPr>
        <p:blipFill>
          <a:blip r:embed="rId4">
            <a:alphaModFix amt="55000"/>
            <a:extLst>
              <a:ext uri="{28A0092B-C50C-407E-A947-70E740481C1C}">
                <a14:useLocalDpi xmlns:a14="http://schemas.microsoft.com/office/drawing/2010/main" val="0"/>
              </a:ext>
            </a:extLst>
          </a:blip>
          <a:stretch>
            <a:fillRect/>
          </a:stretch>
        </p:blipFill>
        <p:spPr>
          <a:xfrm>
            <a:off x="652757" y="1244366"/>
            <a:ext cx="381000" cy="381000"/>
          </a:xfrm>
          <a:prstGeom prst="rect">
            <a:avLst/>
          </a:prstGeom>
        </p:spPr>
      </p:pic>
      <p:pic>
        <p:nvPicPr>
          <p:cNvPr id="17" name="Obraz 16">
            <a:extLst>
              <a:ext uri="{FF2B5EF4-FFF2-40B4-BE49-F238E27FC236}">
                <a16:creationId xmlns:a16="http://schemas.microsoft.com/office/drawing/2014/main" id="{F60567DB-D582-D44E-A6AD-12B2B5F1FE7B}"/>
              </a:ext>
            </a:extLst>
          </p:cNvPr>
          <p:cNvPicPr>
            <a:picLocks noChangeAspect="1"/>
          </p:cNvPicPr>
          <p:nvPr userDrawn="1"/>
        </p:nvPicPr>
        <p:blipFill>
          <a:blip r:embed="rId5">
            <a:alphaModFix amt="55000"/>
            <a:extLst>
              <a:ext uri="{28A0092B-C50C-407E-A947-70E740481C1C}">
                <a14:useLocalDpi xmlns:a14="http://schemas.microsoft.com/office/drawing/2010/main" val="0"/>
              </a:ext>
            </a:extLst>
          </a:blip>
          <a:stretch>
            <a:fillRect/>
          </a:stretch>
        </p:blipFill>
        <p:spPr>
          <a:xfrm>
            <a:off x="1365250" y="545866"/>
            <a:ext cx="381000" cy="381000"/>
          </a:xfrm>
          <a:prstGeom prst="rect">
            <a:avLst/>
          </a:prstGeom>
        </p:spPr>
      </p:pic>
      <p:pic>
        <p:nvPicPr>
          <p:cNvPr id="19" name="Obraz 18">
            <a:extLst>
              <a:ext uri="{FF2B5EF4-FFF2-40B4-BE49-F238E27FC236}">
                <a16:creationId xmlns:a16="http://schemas.microsoft.com/office/drawing/2014/main" id="{39EEE39C-033E-F640-8C4C-E23D91BEA336}"/>
              </a:ext>
            </a:extLst>
          </p:cNvPr>
          <p:cNvPicPr>
            <a:picLocks noChangeAspect="1"/>
          </p:cNvPicPr>
          <p:nvPr userDrawn="1"/>
        </p:nvPicPr>
        <p:blipFill>
          <a:blip r:embed="rId6">
            <a:alphaModFix amt="55000"/>
            <a:extLst>
              <a:ext uri="{28A0092B-C50C-407E-A947-70E740481C1C}">
                <a14:useLocalDpi xmlns:a14="http://schemas.microsoft.com/office/drawing/2010/main" val="0"/>
              </a:ext>
            </a:extLst>
          </a:blip>
          <a:stretch>
            <a:fillRect/>
          </a:stretch>
        </p:blipFill>
        <p:spPr>
          <a:xfrm>
            <a:off x="1380511" y="1244366"/>
            <a:ext cx="381000" cy="381000"/>
          </a:xfrm>
          <a:prstGeom prst="rect">
            <a:avLst/>
          </a:prstGeom>
        </p:spPr>
      </p:pic>
      <p:pic>
        <p:nvPicPr>
          <p:cNvPr id="21" name="Obraz 20">
            <a:extLst>
              <a:ext uri="{FF2B5EF4-FFF2-40B4-BE49-F238E27FC236}">
                <a16:creationId xmlns:a16="http://schemas.microsoft.com/office/drawing/2014/main" id="{C169AC8E-96EA-1048-803E-97D6CEE5E102}"/>
              </a:ext>
            </a:extLst>
          </p:cNvPr>
          <p:cNvPicPr>
            <a:picLocks noChangeAspect="1"/>
          </p:cNvPicPr>
          <p:nvPr userDrawn="1"/>
        </p:nvPicPr>
        <p:blipFill>
          <a:blip r:embed="rId7">
            <a:alphaModFix amt="55000"/>
            <a:extLst>
              <a:ext uri="{28A0092B-C50C-407E-A947-70E740481C1C}">
                <a14:useLocalDpi xmlns:a14="http://schemas.microsoft.com/office/drawing/2010/main" val="0"/>
              </a:ext>
            </a:extLst>
          </a:blip>
          <a:stretch>
            <a:fillRect/>
          </a:stretch>
        </p:blipFill>
        <p:spPr>
          <a:xfrm>
            <a:off x="4265786" y="538288"/>
            <a:ext cx="381000" cy="381000"/>
          </a:xfrm>
          <a:prstGeom prst="rect">
            <a:avLst/>
          </a:prstGeom>
        </p:spPr>
      </p:pic>
      <p:pic>
        <p:nvPicPr>
          <p:cNvPr id="23" name="Obraz 22">
            <a:extLst>
              <a:ext uri="{FF2B5EF4-FFF2-40B4-BE49-F238E27FC236}">
                <a16:creationId xmlns:a16="http://schemas.microsoft.com/office/drawing/2014/main" id="{D5D90F56-CFD2-1A40-B479-B556FC2D370D}"/>
              </a:ext>
            </a:extLst>
          </p:cNvPr>
          <p:cNvPicPr>
            <a:picLocks noChangeAspect="1"/>
          </p:cNvPicPr>
          <p:nvPr userDrawn="1"/>
        </p:nvPicPr>
        <p:blipFill>
          <a:blip r:embed="rId8">
            <a:alphaModFix amt="55000"/>
            <a:extLst>
              <a:ext uri="{28A0092B-C50C-407E-A947-70E740481C1C}">
                <a14:useLocalDpi xmlns:a14="http://schemas.microsoft.com/office/drawing/2010/main" val="0"/>
              </a:ext>
            </a:extLst>
          </a:blip>
          <a:stretch>
            <a:fillRect/>
          </a:stretch>
        </p:blipFill>
        <p:spPr>
          <a:xfrm>
            <a:off x="644525" y="545866"/>
            <a:ext cx="381000" cy="381000"/>
          </a:xfrm>
          <a:prstGeom prst="rect">
            <a:avLst/>
          </a:prstGeom>
        </p:spPr>
      </p:pic>
      <p:pic>
        <p:nvPicPr>
          <p:cNvPr id="25" name="Obraz 24">
            <a:extLst>
              <a:ext uri="{FF2B5EF4-FFF2-40B4-BE49-F238E27FC236}">
                <a16:creationId xmlns:a16="http://schemas.microsoft.com/office/drawing/2014/main" id="{48E96C1A-FA5C-A24F-9872-8608B9B3BC4F}"/>
              </a:ext>
            </a:extLst>
          </p:cNvPr>
          <p:cNvPicPr>
            <a:picLocks noChangeAspect="1"/>
          </p:cNvPicPr>
          <p:nvPr userDrawn="1"/>
        </p:nvPicPr>
        <p:blipFill>
          <a:blip r:embed="rId9">
            <a:alphaModFix amt="55000"/>
            <a:extLst>
              <a:ext uri="{28A0092B-C50C-407E-A947-70E740481C1C}">
                <a14:useLocalDpi xmlns:a14="http://schemas.microsoft.com/office/drawing/2010/main" val="0"/>
              </a:ext>
            </a:extLst>
          </a:blip>
          <a:stretch>
            <a:fillRect/>
          </a:stretch>
        </p:blipFill>
        <p:spPr>
          <a:xfrm>
            <a:off x="2104293" y="1254829"/>
            <a:ext cx="381000" cy="381000"/>
          </a:xfrm>
          <a:prstGeom prst="rect">
            <a:avLst/>
          </a:prstGeom>
        </p:spPr>
      </p:pic>
      <p:pic>
        <p:nvPicPr>
          <p:cNvPr id="27" name="Obraz 26">
            <a:extLst>
              <a:ext uri="{FF2B5EF4-FFF2-40B4-BE49-F238E27FC236}">
                <a16:creationId xmlns:a16="http://schemas.microsoft.com/office/drawing/2014/main" id="{28B2440F-CBE5-784D-ADC8-E797F64F472B}"/>
              </a:ext>
            </a:extLst>
          </p:cNvPr>
          <p:cNvPicPr>
            <a:picLocks noChangeAspect="1"/>
          </p:cNvPicPr>
          <p:nvPr userDrawn="1"/>
        </p:nvPicPr>
        <p:blipFill>
          <a:blip r:embed="rId10">
            <a:alphaModFix amt="55000"/>
            <a:extLst>
              <a:ext uri="{28A0092B-C50C-407E-A947-70E740481C1C}">
                <a14:useLocalDpi xmlns:a14="http://schemas.microsoft.com/office/drawing/2010/main" val="0"/>
              </a:ext>
            </a:extLst>
          </a:blip>
          <a:stretch>
            <a:fillRect/>
          </a:stretch>
        </p:blipFill>
        <p:spPr>
          <a:xfrm>
            <a:off x="2814637" y="543567"/>
            <a:ext cx="381000" cy="381000"/>
          </a:xfrm>
          <a:prstGeom prst="rect">
            <a:avLst/>
          </a:prstGeom>
        </p:spPr>
      </p:pic>
      <p:pic>
        <p:nvPicPr>
          <p:cNvPr id="29" name="Obraz 28">
            <a:extLst>
              <a:ext uri="{FF2B5EF4-FFF2-40B4-BE49-F238E27FC236}">
                <a16:creationId xmlns:a16="http://schemas.microsoft.com/office/drawing/2014/main" id="{1C717A0E-10D0-FA43-BF65-49909BDCEAFA}"/>
              </a:ext>
            </a:extLst>
          </p:cNvPr>
          <p:cNvPicPr>
            <a:picLocks noChangeAspect="1"/>
          </p:cNvPicPr>
          <p:nvPr userDrawn="1"/>
        </p:nvPicPr>
        <p:blipFill>
          <a:blip r:embed="rId11">
            <a:alphaModFix amt="55000"/>
            <a:extLst>
              <a:ext uri="{28A0092B-C50C-407E-A947-70E740481C1C}">
                <a14:useLocalDpi xmlns:a14="http://schemas.microsoft.com/office/drawing/2010/main" val="0"/>
              </a:ext>
            </a:extLst>
          </a:blip>
          <a:stretch>
            <a:fillRect/>
          </a:stretch>
        </p:blipFill>
        <p:spPr>
          <a:xfrm>
            <a:off x="3537018" y="535269"/>
            <a:ext cx="381000" cy="381000"/>
          </a:xfrm>
          <a:prstGeom prst="rect">
            <a:avLst/>
          </a:prstGeom>
        </p:spPr>
      </p:pic>
      <p:pic>
        <p:nvPicPr>
          <p:cNvPr id="31" name="Obraz 30">
            <a:extLst>
              <a:ext uri="{FF2B5EF4-FFF2-40B4-BE49-F238E27FC236}">
                <a16:creationId xmlns:a16="http://schemas.microsoft.com/office/drawing/2014/main" id="{A2891D6F-956C-9342-B2BB-C701A5BC5154}"/>
              </a:ext>
            </a:extLst>
          </p:cNvPr>
          <p:cNvPicPr>
            <a:picLocks noChangeAspect="1"/>
          </p:cNvPicPr>
          <p:nvPr userDrawn="1"/>
        </p:nvPicPr>
        <p:blipFill>
          <a:blip r:embed="rId12">
            <a:alphaModFix amt="55000"/>
            <a:extLst>
              <a:ext uri="{28A0092B-C50C-407E-A947-70E740481C1C}">
                <a14:useLocalDpi xmlns:a14="http://schemas.microsoft.com/office/drawing/2010/main" val="0"/>
              </a:ext>
            </a:extLst>
          </a:blip>
          <a:stretch>
            <a:fillRect/>
          </a:stretch>
        </p:blipFill>
        <p:spPr>
          <a:xfrm>
            <a:off x="2092256" y="531095"/>
            <a:ext cx="381000" cy="381000"/>
          </a:xfrm>
          <a:prstGeom prst="rect">
            <a:avLst/>
          </a:prstGeom>
        </p:spPr>
      </p:pic>
      <p:pic>
        <p:nvPicPr>
          <p:cNvPr id="33" name="Obraz 32">
            <a:extLst>
              <a:ext uri="{FF2B5EF4-FFF2-40B4-BE49-F238E27FC236}">
                <a16:creationId xmlns:a16="http://schemas.microsoft.com/office/drawing/2014/main" id="{7DE0C268-A93E-1C47-9AA3-10F1F10D0971}"/>
              </a:ext>
            </a:extLst>
          </p:cNvPr>
          <p:cNvPicPr>
            <a:picLocks noChangeAspect="1"/>
          </p:cNvPicPr>
          <p:nvPr userDrawn="1"/>
        </p:nvPicPr>
        <p:blipFill>
          <a:blip r:embed="rId13">
            <a:alphaModFix amt="55000"/>
            <a:extLst>
              <a:ext uri="{28A0092B-C50C-407E-A947-70E740481C1C}">
                <a14:useLocalDpi xmlns:a14="http://schemas.microsoft.com/office/drawing/2010/main" val="0"/>
              </a:ext>
            </a:extLst>
          </a:blip>
          <a:stretch>
            <a:fillRect/>
          </a:stretch>
        </p:blipFill>
        <p:spPr>
          <a:xfrm>
            <a:off x="3534802" y="1251987"/>
            <a:ext cx="381000" cy="381000"/>
          </a:xfrm>
          <a:prstGeom prst="rect">
            <a:avLst/>
          </a:prstGeom>
        </p:spPr>
      </p:pic>
      <p:pic>
        <p:nvPicPr>
          <p:cNvPr id="35" name="Obraz 34">
            <a:extLst>
              <a:ext uri="{FF2B5EF4-FFF2-40B4-BE49-F238E27FC236}">
                <a16:creationId xmlns:a16="http://schemas.microsoft.com/office/drawing/2014/main" id="{45508241-FE91-D847-8686-4F72BD314220}"/>
              </a:ext>
            </a:extLst>
          </p:cNvPr>
          <p:cNvPicPr>
            <a:picLocks noChangeAspect="1"/>
          </p:cNvPicPr>
          <p:nvPr userDrawn="1"/>
        </p:nvPicPr>
        <p:blipFill>
          <a:blip r:embed="rId14">
            <a:alphaModFix amt="55000"/>
            <a:extLst>
              <a:ext uri="{28A0092B-C50C-407E-A947-70E740481C1C}">
                <a14:useLocalDpi xmlns:a14="http://schemas.microsoft.com/office/drawing/2010/main" val="0"/>
              </a:ext>
            </a:extLst>
          </a:blip>
          <a:stretch>
            <a:fillRect/>
          </a:stretch>
        </p:blipFill>
        <p:spPr>
          <a:xfrm>
            <a:off x="4265613" y="1250549"/>
            <a:ext cx="381000" cy="381000"/>
          </a:xfrm>
          <a:prstGeom prst="rect">
            <a:avLst/>
          </a:prstGeom>
        </p:spPr>
      </p:pic>
      <p:pic>
        <p:nvPicPr>
          <p:cNvPr id="37" name="Obraz 36">
            <a:extLst>
              <a:ext uri="{FF2B5EF4-FFF2-40B4-BE49-F238E27FC236}">
                <a16:creationId xmlns:a16="http://schemas.microsoft.com/office/drawing/2014/main" id="{EB9A3203-260A-FA4A-9526-A6276A5756DA}"/>
              </a:ext>
            </a:extLst>
          </p:cNvPr>
          <p:cNvPicPr>
            <a:picLocks noChangeAspect="1"/>
          </p:cNvPicPr>
          <p:nvPr userDrawn="1"/>
        </p:nvPicPr>
        <p:blipFill>
          <a:blip r:embed="rId15">
            <a:alphaModFix amt="55000"/>
            <a:extLst>
              <a:ext uri="{28A0092B-C50C-407E-A947-70E740481C1C}">
                <a14:useLocalDpi xmlns:a14="http://schemas.microsoft.com/office/drawing/2010/main" val="0"/>
              </a:ext>
            </a:extLst>
          </a:blip>
          <a:stretch>
            <a:fillRect/>
          </a:stretch>
        </p:blipFill>
        <p:spPr>
          <a:xfrm>
            <a:off x="2814637" y="1250549"/>
            <a:ext cx="381000" cy="381000"/>
          </a:xfrm>
          <a:prstGeom prst="rect">
            <a:avLst/>
          </a:prstGeom>
        </p:spPr>
      </p:pic>
      <p:pic>
        <p:nvPicPr>
          <p:cNvPr id="24" name="Obraz 23">
            <a:extLst>
              <a:ext uri="{FF2B5EF4-FFF2-40B4-BE49-F238E27FC236}">
                <a16:creationId xmlns:a16="http://schemas.microsoft.com/office/drawing/2014/main" id="{435F0698-B762-4CA8-B4E7-F5A604257866}"/>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883133" y="6444133"/>
            <a:ext cx="8855261" cy="828683"/>
          </a:xfrm>
          <a:prstGeom prst="rect">
            <a:avLst/>
          </a:prstGeom>
        </p:spPr>
      </p:pic>
      <p:graphicFrame>
        <p:nvGraphicFramePr>
          <p:cNvPr id="5" name="Obiekt 4">
            <a:extLst>
              <a:ext uri="{FF2B5EF4-FFF2-40B4-BE49-F238E27FC236}">
                <a16:creationId xmlns:a16="http://schemas.microsoft.com/office/drawing/2014/main" id="{88EF111D-7CE5-450F-B306-F937C0A2BC82}"/>
              </a:ext>
            </a:extLst>
          </p:cNvPr>
          <p:cNvGraphicFramePr>
            <a:graphicFrameLocks noChangeAspect="1"/>
          </p:cNvGraphicFramePr>
          <p:nvPr userDrawn="1">
            <p:extLst/>
          </p:nvPr>
        </p:nvGraphicFramePr>
        <p:xfrm>
          <a:off x="5310065" y="849303"/>
          <a:ext cx="1768528" cy="790126"/>
        </p:xfrm>
        <a:graphic>
          <a:graphicData uri="http://schemas.openxmlformats.org/presentationml/2006/ole">
            <mc:AlternateContent xmlns:mc="http://schemas.openxmlformats.org/markup-compatibility/2006">
              <mc:Choice xmlns:v="urn:schemas-microsoft-com:vml" Requires="v">
                <p:oleObj spid="_x0000_s2157" name="CorelDRAW" r:id="rId17" imgW="3563557" imgH="1592400" progId="CorelDraw.Graphic.19">
                  <p:embed/>
                </p:oleObj>
              </mc:Choice>
              <mc:Fallback>
                <p:oleObj name="CorelDRAW" r:id="rId17" imgW="3563557" imgH="1592400" progId="CorelDraw.Graphic.19">
                  <p:embed/>
                  <p:pic>
                    <p:nvPicPr>
                      <p:cNvPr id="5" name="Obiekt 4">
                        <a:extLst>
                          <a:ext uri="{FF2B5EF4-FFF2-40B4-BE49-F238E27FC236}">
                            <a16:creationId xmlns:a16="http://schemas.microsoft.com/office/drawing/2014/main" id="{88EF111D-7CE5-450F-B306-F937C0A2BC82}"/>
                          </a:ext>
                        </a:extLst>
                      </p:cNvPr>
                      <p:cNvPicPr/>
                      <p:nvPr/>
                    </p:nvPicPr>
                    <p:blipFill>
                      <a:blip r:embed="rId18"/>
                      <a:stretch>
                        <a:fillRect/>
                      </a:stretch>
                    </p:blipFill>
                    <p:spPr>
                      <a:xfrm>
                        <a:off x="5310065" y="849303"/>
                        <a:ext cx="1768528" cy="790126"/>
                      </a:xfrm>
                      <a:prstGeom prst="rect">
                        <a:avLst/>
                      </a:prstGeom>
                    </p:spPr>
                  </p:pic>
                </p:oleObj>
              </mc:Fallback>
            </mc:AlternateContent>
          </a:graphicData>
        </a:graphic>
      </p:graphicFrame>
    </p:spTree>
    <p:extLst>
      <p:ext uri="{BB962C8B-B14F-4D97-AF65-F5344CB8AC3E}">
        <p14:creationId xmlns:p14="http://schemas.microsoft.com/office/powerpoint/2010/main" val="2803965023"/>
      </p:ext>
    </p:extLst>
  </p:cSld>
  <p:clrMapOvr>
    <a:masterClrMapping/>
  </p:clrMapOvr>
  <p:extLst mod="1">
    <p:ext uri="{DCECCB84-F9BA-43D5-87BE-67443E8EF086}">
      <p15:sldGuideLst xmlns:p15="http://schemas.microsoft.com/office/powerpoint/2012/main">
        <p15:guide id="1" pos="193">
          <p15:clr>
            <a:srgbClr val="FBAE40"/>
          </p15:clr>
        </p15:guide>
        <p15:guide id="2" orient="horz" pos="113">
          <p15:clr>
            <a:srgbClr val="FBAE40"/>
          </p15:clr>
        </p15:guide>
        <p15:guide id="3" orient="horz" pos="2381">
          <p15:clr>
            <a:srgbClr val="FBAE40"/>
          </p15:clr>
        </p15:guide>
        <p15:guide id="4" orient="horz" pos="340">
          <p15:clr>
            <a:srgbClr val="FBAE40"/>
          </p15:clr>
        </p15:guide>
        <p15:guide id="5" orient="horz" pos="567">
          <p15:clr>
            <a:srgbClr val="FBAE40"/>
          </p15:clr>
        </p15:guide>
        <p15:guide id="6" orient="horz" pos="794">
          <p15:clr>
            <a:srgbClr val="FBAE40"/>
          </p15:clr>
        </p15:guide>
        <p15:guide id="7" orient="horz" pos="1020">
          <p15:clr>
            <a:srgbClr val="FBAE40"/>
          </p15:clr>
        </p15:guide>
        <p15:guide id="8" orient="horz" pos="1247">
          <p15:clr>
            <a:srgbClr val="FBAE40"/>
          </p15:clr>
        </p15:guide>
        <p15:guide id="9" orient="horz" pos="1474">
          <p15:clr>
            <a:srgbClr val="FBAE40"/>
          </p15:clr>
        </p15:guide>
        <p15:guide id="10" orient="horz" pos="1701">
          <p15:clr>
            <a:srgbClr val="FBAE40"/>
          </p15:clr>
        </p15:guide>
        <p15:guide id="11" orient="horz" pos="1927">
          <p15:clr>
            <a:srgbClr val="FBAE40"/>
          </p15:clr>
        </p15:guide>
        <p15:guide id="12" orient="horz" pos="2154">
          <p15:clr>
            <a:srgbClr val="FBAE40"/>
          </p15:clr>
        </p15:guide>
        <p15:guide id="13" orient="horz" pos="2608">
          <p15:clr>
            <a:srgbClr val="FBAE40"/>
          </p15:clr>
        </p15:guide>
        <p15:guide id="14" orient="horz" pos="2835">
          <p15:clr>
            <a:srgbClr val="FBAE40"/>
          </p15:clr>
        </p15:guide>
        <p15:guide id="15" orient="horz" pos="3061">
          <p15:clr>
            <a:srgbClr val="FBAE40"/>
          </p15:clr>
        </p15:guide>
        <p15:guide id="16" orient="horz" pos="3288">
          <p15:clr>
            <a:srgbClr val="FBAE40"/>
          </p15:clr>
        </p15:guide>
        <p15:guide id="17" orient="horz" pos="3515">
          <p15:clr>
            <a:srgbClr val="FBAE40"/>
          </p15:clr>
        </p15:guide>
        <p15:guide id="18" orient="horz" pos="3742">
          <p15:clr>
            <a:srgbClr val="FBAE40"/>
          </p15:clr>
        </p15:guide>
        <p15:guide id="19" orient="horz" pos="3968">
          <p15:clr>
            <a:srgbClr val="FBAE40"/>
          </p15:clr>
        </p15:guide>
        <p15:guide id="20" orient="horz" pos="4195">
          <p15:clr>
            <a:srgbClr val="FBAE40"/>
          </p15:clr>
        </p15:guide>
        <p15:guide id="21" orient="horz" pos="4422">
          <p15:clr>
            <a:srgbClr val="FBAE40"/>
          </p15:clr>
        </p15:guide>
        <p15:guide id="22" orient="horz" pos="4649">
          <p15:clr>
            <a:srgbClr val="FBAE40"/>
          </p15:clr>
        </p15:guide>
        <p15:guide id="23" pos="419">
          <p15:clr>
            <a:srgbClr val="FBAE40"/>
          </p15:clr>
        </p15:guide>
        <p15:guide id="24" pos="646">
          <p15:clr>
            <a:srgbClr val="FBAE40"/>
          </p15:clr>
        </p15:guide>
        <p15:guide id="25" pos="873">
          <p15:clr>
            <a:srgbClr val="FBAE40"/>
          </p15:clr>
        </p15:guide>
        <p15:guide id="26" pos="1100">
          <p15:clr>
            <a:srgbClr val="FBAE40"/>
          </p15:clr>
        </p15:guide>
        <p15:guide id="27" pos="1327">
          <p15:clr>
            <a:srgbClr val="FBAE40"/>
          </p15:clr>
        </p15:guide>
        <p15:guide id="28" pos="1553">
          <p15:clr>
            <a:srgbClr val="FBAE40"/>
          </p15:clr>
        </p15:guide>
        <p15:guide id="29" pos="1780">
          <p15:clr>
            <a:srgbClr val="FBAE40"/>
          </p15:clr>
        </p15:guide>
        <p15:guide id="30" pos="2007">
          <p15:clr>
            <a:srgbClr val="FBAE40"/>
          </p15:clr>
        </p15:guide>
        <p15:guide id="31" pos="2234">
          <p15:clr>
            <a:srgbClr val="FBAE40"/>
          </p15:clr>
        </p15:guide>
        <p15:guide id="32" pos="2460">
          <p15:clr>
            <a:srgbClr val="FBAE40"/>
          </p15:clr>
        </p15:guide>
        <p15:guide id="33" pos="2687">
          <p15:clr>
            <a:srgbClr val="FBAE40"/>
          </p15:clr>
        </p15:guide>
        <p15:guide id="34" pos="2914">
          <p15:clr>
            <a:srgbClr val="FBAE40"/>
          </p15:clr>
        </p15:guide>
        <p15:guide id="35" pos="3141">
          <p15:clr>
            <a:srgbClr val="FBAE40"/>
          </p15:clr>
        </p15:guide>
        <p15:guide id="36" pos="3368">
          <p15:clr>
            <a:srgbClr val="FBAE40"/>
          </p15:clr>
        </p15:guide>
        <p15:guide id="37" pos="3594">
          <p15:clr>
            <a:srgbClr val="FBAE40"/>
          </p15:clr>
        </p15:guide>
        <p15:guide id="38" pos="3821">
          <p15:clr>
            <a:srgbClr val="FBAE40"/>
          </p15:clr>
        </p15:guide>
        <p15:guide id="39" pos="4048">
          <p15:clr>
            <a:srgbClr val="FBAE40"/>
          </p15:clr>
        </p15:guide>
        <p15:guide id="40" pos="4275">
          <p15:clr>
            <a:srgbClr val="FBAE40"/>
          </p15:clr>
        </p15:guide>
        <p15:guide id="41" pos="4501">
          <p15:clr>
            <a:srgbClr val="FBAE40"/>
          </p15:clr>
        </p15:guide>
        <p15:guide id="42" pos="4728">
          <p15:clr>
            <a:srgbClr val="FBAE40"/>
          </p15:clr>
        </p15:guide>
        <p15:guide id="43" pos="4955">
          <p15:clr>
            <a:srgbClr val="FBAE40"/>
          </p15:clr>
        </p15:guide>
        <p15:guide id="44" pos="5182">
          <p15:clr>
            <a:srgbClr val="FBAE40"/>
          </p15:clr>
        </p15:guide>
        <p15:guide id="45" pos="5408">
          <p15:clr>
            <a:srgbClr val="FBAE40"/>
          </p15:clr>
        </p15:guide>
        <p15:guide id="46" pos="5635">
          <p15:clr>
            <a:srgbClr val="FBAE40"/>
          </p15:clr>
        </p15:guide>
        <p15:guide id="47" pos="5862">
          <p15:clr>
            <a:srgbClr val="FBAE40"/>
          </p15:clr>
        </p15:guide>
        <p15:guide id="48" pos="6089">
          <p15:clr>
            <a:srgbClr val="FBAE40"/>
          </p15:clr>
        </p15:guide>
        <p15:guide id="49" pos="6316">
          <p15:clr>
            <a:srgbClr val="FBAE40"/>
          </p15:clr>
        </p15:guide>
        <p15:guide id="50" pos="654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lajd tytułowy (krótki tytuł)">
    <p:spTree>
      <p:nvGrpSpPr>
        <p:cNvPr id="1" name=""/>
        <p:cNvGrpSpPr/>
        <p:nvPr/>
      </p:nvGrpSpPr>
      <p:grpSpPr>
        <a:xfrm>
          <a:off x="0" y="0"/>
          <a:ext cx="0" cy="0"/>
          <a:chOff x="0" y="0"/>
          <a:chExt cx="0" cy="0"/>
        </a:xfrm>
      </p:grpSpPr>
      <p:sp>
        <p:nvSpPr>
          <p:cNvPr id="17" name="Symbol zastępczy obrazu 16">
            <a:extLst>
              <a:ext uri="{FF2B5EF4-FFF2-40B4-BE49-F238E27FC236}">
                <a16:creationId xmlns:a16="http://schemas.microsoft.com/office/drawing/2014/main" id="{69383BDA-94B1-6FB6-27E3-0CC3DEDF5AF5}"/>
              </a:ext>
            </a:extLst>
          </p:cNvPr>
          <p:cNvSpPr>
            <a:spLocks noGrp="1"/>
          </p:cNvSpPr>
          <p:nvPr>
            <p:ph type="pic" sz="quarter" idx="11"/>
          </p:nvPr>
        </p:nvSpPr>
        <p:spPr>
          <a:xfrm>
            <a:off x="0" y="0"/>
            <a:ext cx="6784975" cy="5221288"/>
          </a:xfrm>
          <a:custGeom>
            <a:avLst/>
            <a:gdLst>
              <a:gd name="connsiteX0" fmla="*/ 0 w 6784975"/>
              <a:gd name="connsiteY0" fmla="*/ 0 h 5221288"/>
              <a:gd name="connsiteX1" fmla="*/ 6784975 w 6784975"/>
              <a:gd name="connsiteY1" fmla="*/ 0 h 5221288"/>
              <a:gd name="connsiteX2" fmla="*/ 6784975 w 6784975"/>
              <a:gd name="connsiteY2" fmla="*/ 4500563 h 5221288"/>
              <a:gd name="connsiteX3" fmla="*/ 2825750 w 6784975"/>
              <a:gd name="connsiteY3" fmla="*/ 4500563 h 5221288"/>
              <a:gd name="connsiteX4" fmla="*/ 2825750 w 6784975"/>
              <a:gd name="connsiteY4" fmla="*/ 5221288 h 5221288"/>
              <a:gd name="connsiteX5" fmla="*/ 0 w 6784975"/>
              <a:gd name="connsiteY5" fmla="*/ 5221288 h 5221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84975" h="5221288">
                <a:moveTo>
                  <a:pt x="0" y="0"/>
                </a:moveTo>
                <a:lnTo>
                  <a:pt x="6784975" y="0"/>
                </a:lnTo>
                <a:lnTo>
                  <a:pt x="6784975" y="4500563"/>
                </a:lnTo>
                <a:lnTo>
                  <a:pt x="2825750" y="4500563"/>
                </a:lnTo>
                <a:lnTo>
                  <a:pt x="2825750" y="5221288"/>
                </a:lnTo>
                <a:lnTo>
                  <a:pt x="0" y="5221288"/>
                </a:lnTo>
                <a:close/>
              </a:path>
            </a:pathLst>
          </a:custGeom>
          <a:solidFill>
            <a:schemeClr val="bg1">
              <a:lumMod val="95000"/>
            </a:schemeClr>
          </a:solidFill>
        </p:spPr>
        <p:txBody>
          <a:bodyPr wrap="square" anchor="ctr" anchorCtr="0">
            <a:noAutofit/>
          </a:bodyPr>
          <a:lstStyle>
            <a:lvl1pPr marL="0" indent="0" algn="ctr">
              <a:buFont typeface="Arial" panose="020B0604020202020204" pitchFamily="34" charset="0"/>
              <a:buNone/>
              <a:defRPr sz="1000"/>
            </a:lvl1pPr>
          </a:lstStyle>
          <a:p>
            <a:r>
              <a:rPr lang="pl-PL" dirty="0"/>
              <a:t>Kliknij ikonę, aby dodać obraz</a:t>
            </a:r>
          </a:p>
        </p:txBody>
      </p:sp>
      <p:sp>
        <p:nvSpPr>
          <p:cNvPr id="13" name="Prostokąt 12">
            <a:extLst>
              <a:ext uri="{FF2B5EF4-FFF2-40B4-BE49-F238E27FC236}">
                <a16:creationId xmlns:a16="http://schemas.microsoft.com/office/drawing/2014/main" id="{38965D1A-9BC8-2AB7-6B73-C2BBDA5D66AA}"/>
              </a:ext>
            </a:extLst>
          </p:cNvPr>
          <p:cNvSpPr/>
          <p:nvPr userDrawn="1"/>
        </p:nvSpPr>
        <p:spPr>
          <a:xfrm>
            <a:off x="2825750" y="4500563"/>
            <a:ext cx="6840538" cy="17996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itle 1"/>
          <p:cNvSpPr>
            <a:spLocks noGrp="1"/>
          </p:cNvSpPr>
          <p:nvPr>
            <p:ph type="ctrTitle"/>
          </p:nvPr>
        </p:nvSpPr>
        <p:spPr>
          <a:xfrm>
            <a:off x="3172808" y="5579563"/>
            <a:ext cx="6133117" cy="648546"/>
          </a:xfrm>
        </p:spPr>
        <p:txBody>
          <a:bodyPr anchor="t" anchorCtr="0">
            <a:normAutofit/>
          </a:bodyPr>
          <a:lstStyle>
            <a:lvl1pPr algn="l">
              <a:lnSpc>
                <a:spcPts val="3500"/>
              </a:lnSpc>
              <a:defRPr sz="2800"/>
            </a:lvl1pPr>
          </a:lstStyle>
          <a:p>
            <a:r>
              <a:rPr lang="pl-PL"/>
              <a:t>Kliknij, aby edytować styl</a:t>
            </a:r>
            <a:endParaRPr lang="en-US" dirty="0"/>
          </a:p>
        </p:txBody>
      </p:sp>
      <p:pic>
        <p:nvPicPr>
          <p:cNvPr id="18" name="Obraz 17" descr="Obraz zawierający tekst&#10;&#10;Opis wygenerowany automatycznie">
            <a:extLst>
              <a:ext uri="{FF2B5EF4-FFF2-40B4-BE49-F238E27FC236}">
                <a16:creationId xmlns:a16="http://schemas.microsoft.com/office/drawing/2014/main" id="{EB4DB370-BCB9-D1E9-5613-5A9DCA5F311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825750" y="4500563"/>
            <a:ext cx="3959225" cy="720090"/>
          </a:xfrm>
          <a:prstGeom prst="rect">
            <a:avLst/>
          </a:prstGeom>
        </p:spPr>
      </p:pic>
      <p:pic>
        <p:nvPicPr>
          <p:cNvPr id="11" name="Obraz 10">
            <a:extLst>
              <a:ext uri="{FF2B5EF4-FFF2-40B4-BE49-F238E27FC236}">
                <a16:creationId xmlns:a16="http://schemas.microsoft.com/office/drawing/2014/main" id="{0CF3E933-1DA6-403F-9323-5B318B99433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83133" y="6444133"/>
            <a:ext cx="8855261" cy="828683"/>
          </a:xfrm>
          <a:prstGeom prst="rect">
            <a:avLst/>
          </a:prstGeom>
        </p:spPr>
      </p:pic>
      <p:graphicFrame>
        <p:nvGraphicFramePr>
          <p:cNvPr id="9" name="Obiekt 8">
            <a:extLst>
              <a:ext uri="{FF2B5EF4-FFF2-40B4-BE49-F238E27FC236}">
                <a16:creationId xmlns:a16="http://schemas.microsoft.com/office/drawing/2014/main" id="{8719E4FA-CED0-4848-85E8-9534F2012E93}"/>
              </a:ext>
            </a:extLst>
          </p:cNvPr>
          <p:cNvGraphicFramePr>
            <a:graphicFrameLocks noChangeAspect="1"/>
          </p:cNvGraphicFramePr>
          <p:nvPr userDrawn="1">
            <p:extLst/>
          </p:nvPr>
        </p:nvGraphicFramePr>
        <p:xfrm>
          <a:off x="7146106" y="3384774"/>
          <a:ext cx="1768528" cy="790126"/>
        </p:xfrm>
        <a:graphic>
          <a:graphicData uri="http://schemas.openxmlformats.org/presentationml/2006/ole">
            <mc:AlternateContent xmlns:mc="http://schemas.openxmlformats.org/markup-compatibility/2006">
              <mc:Choice xmlns:v="urn:schemas-microsoft-com:vml" Requires="v">
                <p:oleObj spid="_x0000_s3181" name="CorelDRAW" r:id="rId5" imgW="3563557" imgH="1592400" progId="CorelDraw.Graphic.19">
                  <p:embed/>
                </p:oleObj>
              </mc:Choice>
              <mc:Fallback>
                <p:oleObj name="CorelDRAW" r:id="rId5" imgW="3563557" imgH="1592400" progId="CorelDraw.Graphic.19">
                  <p:embed/>
                  <p:pic>
                    <p:nvPicPr>
                      <p:cNvPr id="9" name="Obiekt 8">
                        <a:extLst>
                          <a:ext uri="{FF2B5EF4-FFF2-40B4-BE49-F238E27FC236}">
                            <a16:creationId xmlns:a16="http://schemas.microsoft.com/office/drawing/2014/main" id="{8719E4FA-CED0-4848-85E8-9534F2012E93}"/>
                          </a:ext>
                        </a:extLst>
                      </p:cNvPr>
                      <p:cNvPicPr/>
                      <p:nvPr/>
                    </p:nvPicPr>
                    <p:blipFill>
                      <a:blip r:embed="rId6"/>
                      <a:stretch>
                        <a:fillRect/>
                      </a:stretch>
                    </p:blipFill>
                    <p:spPr>
                      <a:xfrm>
                        <a:off x="7146106" y="3384774"/>
                        <a:ext cx="1768528" cy="790126"/>
                      </a:xfrm>
                      <a:prstGeom prst="rect">
                        <a:avLst/>
                      </a:prstGeom>
                    </p:spPr>
                  </p:pic>
                </p:oleObj>
              </mc:Fallback>
            </mc:AlternateContent>
          </a:graphicData>
        </a:graphic>
      </p:graphicFrame>
    </p:spTree>
    <p:extLst>
      <p:ext uri="{BB962C8B-B14F-4D97-AF65-F5344CB8AC3E}">
        <p14:creationId xmlns:p14="http://schemas.microsoft.com/office/powerpoint/2010/main" val="3288287682"/>
      </p:ext>
    </p:extLst>
  </p:cSld>
  <p:clrMapOvr>
    <a:masterClrMapping/>
  </p:clrMapOvr>
  <p:extLst mod="1">
    <p:ext uri="{DCECCB84-F9BA-43D5-87BE-67443E8EF086}">
      <p15:sldGuideLst xmlns:p15="http://schemas.microsoft.com/office/powerpoint/2012/main">
        <p15:guide id="1" pos="192">
          <p15:clr>
            <a:srgbClr val="FBAE40"/>
          </p15:clr>
        </p15:guide>
        <p15:guide id="2" orient="horz" pos="113">
          <p15:clr>
            <a:srgbClr val="FBAE40"/>
          </p15:clr>
        </p15:guide>
        <p15:guide id="3" orient="horz" pos="2381">
          <p15:clr>
            <a:srgbClr val="FBAE40"/>
          </p15:clr>
        </p15:guide>
        <p15:guide id="4" orient="horz" pos="340">
          <p15:clr>
            <a:srgbClr val="FBAE40"/>
          </p15:clr>
        </p15:guide>
        <p15:guide id="5" orient="horz" pos="567">
          <p15:clr>
            <a:srgbClr val="FBAE40"/>
          </p15:clr>
        </p15:guide>
        <p15:guide id="6" orient="horz" pos="794">
          <p15:clr>
            <a:srgbClr val="FBAE40"/>
          </p15:clr>
        </p15:guide>
        <p15:guide id="7" orient="horz" pos="1020">
          <p15:clr>
            <a:srgbClr val="FBAE40"/>
          </p15:clr>
        </p15:guide>
        <p15:guide id="8" orient="horz" pos="1247">
          <p15:clr>
            <a:srgbClr val="FBAE40"/>
          </p15:clr>
        </p15:guide>
        <p15:guide id="9" orient="horz" pos="1474">
          <p15:clr>
            <a:srgbClr val="FBAE40"/>
          </p15:clr>
        </p15:guide>
        <p15:guide id="10" orient="horz" pos="1701">
          <p15:clr>
            <a:srgbClr val="FBAE40"/>
          </p15:clr>
        </p15:guide>
        <p15:guide id="11" orient="horz" pos="1927">
          <p15:clr>
            <a:srgbClr val="FBAE40"/>
          </p15:clr>
        </p15:guide>
        <p15:guide id="12" orient="horz" pos="2154">
          <p15:clr>
            <a:srgbClr val="FBAE40"/>
          </p15:clr>
        </p15:guide>
        <p15:guide id="13" orient="horz" pos="2608">
          <p15:clr>
            <a:srgbClr val="FBAE40"/>
          </p15:clr>
        </p15:guide>
        <p15:guide id="14" orient="horz" pos="2835">
          <p15:clr>
            <a:srgbClr val="FBAE40"/>
          </p15:clr>
        </p15:guide>
        <p15:guide id="15" orient="horz" pos="3061">
          <p15:clr>
            <a:srgbClr val="FBAE40"/>
          </p15:clr>
        </p15:guide>
        <p15:guide id="16" orient="horz" pos="3288">
          <p15:clr>
            <a:srgbClr val="FBAE40"/>
          </p15:clr>
        </p15:guide>
        <p15:guide id="17" orient="horz" pos="3515">
          <p15:clr>
            <a:srgbClr val="FBAE40"/>
          </p15:clr>
        </p15:guide>
        <p15:guide id="18" orient="horz" pos="3742">
          <p15:clr>
            <a:srgbClr val="FBAE40"/>
          </p15:clr>
        </p15:guide>
        <p15:guide id="19" orient="horz" pos="3968">
          <p15:clr>
            <a:srgbClr val="FBAE40"/>
          </p15:clr>
        </p15:guide>
        <p15:guide id="20" orient="horz" pos="4195">
          <p15:clr>
            <a:srgbClr val="FBAE40"/>
          </p15:clr>
        </p15:guide>
        <p15:guide id="21" orient="horz" pos="4422">
          <p15:clr>
            <a:srgbClr val="FBAE40"/>
          </p15:clr>
        </p15:guide>
        <p15:guide id="22" orient="horz" pos="4649">
          <p15:clr>
            <a:srgbClr val="FBAE40"/>
          </p15:clr>
        </p15:guide>
        <p15:guide id="23" pos="419">
          <p15:clr>
            <a:srgbClr val="FBAE40"/>
          </p15:clr>
        </p15:guide>
        <p15:guide id="24" pos="646">
          <p15:clr>
            <a:srgbClr val="FBAE40"/>
          </p15:clr>
        </p15:guide>
        <p15:guide id="25" pos="873">
          <p15:clr>
            <a:srgbClr val="FBAE40"/>
          </p15:clr>
        </p15:guide>
        <p15:guide id="26" pos="1100">
          <p15:clr>
            <a:srgbClr val="FBAE40"/>
          </p15:clr>
        </p15:guide>
        <p15:guide id="27" pos="1327">
          <p15:clr>
            <a:srgbClr val="FBAE40"/>
          </p15:clr>
        </p15:guide>
        <p15:guide id="28" pos="1553">
          <p15:clr>
            <a:srgbClr val="FBAE40"/>
          </p15:clr>
        </p15:guide>
        <p15:guide id="29" pos="1780">
          <p15:clr>
            <a:srgbClr val="FBAE40"/>
          </p15:clr>
        </p15:guide>
        <p15:guide id="30" pos="2007">
          <p15:clr>
            <a:srgbClr val="FBAE40"/>
          </p15:clr>
        </p15:guide>
        <p15:guide id="31" pos="2234">
          <p15:clr>
            <a:srgbClr val="FBAE40"/>
          </p15:clr>
        </p15:guide>
        <p15:guide id="32" pos="2460">
          <p15:clr>
            <a:srgbClr val="FBAE40"/>
          </p15:clr>
        </p15:guide>
        <p15:guide id="33" pos="2687">
          <p15:clr>
            <a:srgbClr val="FBAE40"/>
          </p15:clr>
        </p15:guide>
        <p15:guide id="34" pos="2914">
          <p15:clr>
            <a:srgbClr val="FBAE40"/>
          </p15:clr>
        </p15:guide>
        <p15:guide id="35" pos="3141">
          <p15:clr>
            <a:srgbClr val="FBAE40"/>
          </p15:clr>
        </p15:guide>
        <p15:guide id="36" pos="3368">
          <p15:clr>
            <a:srgbClr val="FBAE40"/>
          </p15:clr>
        </p15:guide>
        <p15:guide id="37" pos="3594">
          <p15:clr>
            <a:srgbClr val="FBAE40"/>
          </p15:clr>
        </p15:guide>
        <p15:guide id="38" pos="3821">
          <p15:clr>
            <a:srgbClr val="FBAE40"/>
          </p15:clr>
        </p15:guide>
        <p15:guide id="39" pos="4048">
          <p15:clr>
            <a:srgbClr val="FBAE40"/>
          </p15:clr>
        </p15:guide>
        <p15:guide id="40" pos="4275">
          <p15:clr>
            <a:srgbClr val="FBAE40"/>
          </p15:clr>
        </p15:guide>
        <p15:guide id="41" pos="4501">
          <p15:clr>
            <a:srgbClr val="FBAE40"/>
          </p15:clr>
        </p15:guide>
        <p15:guide id="42" pos="4728">
          <p15:clr>
            <a:srgbClr val="FBAE40"/>
          </p15:clr>
        </p15:guide>
        <p15:guide id="43" pos="4955">
          <p15:clr>
            <a:srgbClr val="FBAE40"/>
          </p15:clr>
        </p15:guide>
        <p15:guide id="44" pos="5182">
          <p15:clr>
            <a:srgbClr val="FBAE40"/>
          </p15:clr>
        </p15:guide>
        <p15:guide id="45" pos="5408">
          <p15:clr>
            <a:srgbClr val="FBAE40"/>
          </p15:clr>
        </p15:guide>
        <p15:guide id="46" pos="5635">
          <p15:clr>
            <a:srgbClr val="FBAE40"/>
          </p15:clr>
        </p15:guide>
        <p15:guide id="47" pos="5862">
          <p15:clr>
            <a:srgbClr val="FBAE40"/>
          </p15:clr>
        </p15:guide>
        <p15:guide id="48" pos="6089">
          <p15:clr>
            <a:srgbClr val="FBAE40"/>
          </p15:clr>
        </p15:guide>
        <p15:guide id="49" pos="6316">
          <p15:clr>
            <a:srgbClr val="FBAE40"/>
          </p15:clr>
        </p15:guide>
        <p15:guide id="50" pos="654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lajd tytuł sekcji">
    <p:spTree>
      <p:nvGrpSpPr>
        <p:cNvPr id="1" name=""/>
        <p:cNvGrpSpPr/>
        <p:nvPr/>
      </p:nvGrpSpPr>
      <p:grpSpPr>
        <a:xfrm>
          <a:off x="0" y="0"/>
          <a:ext cx="0" cy="0"/>
          <a:chOff x="0" y="0"/>
          <a:chExt cx="0" cy="0"/>
        </a:xfrm>
      </p:grpSpPr>
      <p:sp>
        <p:nvSpPr>
          <p:cNvPr id="10" name="Prostokąt 9">
            <a:extLst>
              <a:ext uri="{FF2B5EF4-FFF2-40B4-BE49-F238E27FC236}">
                <a16:creationId xmlns:a16="http://schemas.microsoft.com/office/drawing/2014/main" id="{0D1F565A-4734-6B49-4F72-233C397DE031}"/>
              </a:ext>
            </a:extLst>
          </p:cNvPr>
          <p:cNvSpPr/>
          <p:nvPr userDrawn="1"/>
        </p:nvSpPr>
        <p:spPr>
          <a:xfrm>
            <a:off x="2825749" y="4500563"/>
            <a:ext cx="7196139" cy="215959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9" name="Symbol zastępczy obrazu 8">
            <a:extLst>
              <a:ext uri="{FF2B5EF4-FFF2-40B4-BE49-F238E27FC236}">
                <a16:creationId xmlns:a16="http://schemas.microsoft.com/office/drawing/2014/main" id="{12E8330A-FFD8-2BBA-E745-7200C0738BE5}"/>
              </a:ext>
            </a:extLst>
          </p:cNvPr>
          <p:cNvSpPr>
            <a:spLocks noGrp="1"/>
          </p:cNvSpPr>
          <p:nvPr>
            <p:ph type="pic" sz="quarter" idx="10"/>
          </p:nvPr>
        </p:nvSpPr>
        <p:spPr>
          <a:xfrm>
            <a:off x="669925" y="0"/>
            <a:ext cx="6835775" cy="4859338"/>
          </a:xfrm>
          <a:custGeom>
            <a:avLst/>
            <a:gdLst>
              <a:gd name="connsiteX0" fmla="*/ 0 w 6835775"/>
              <a:gd name="connsiteY0" fmla="*/ 0 h 4859338"/>
              <a:gd name="connsiteX1" fmla="*/ 6835775 w 6835775"/>
              <a:gd name="connsiteY1" fmla="*/ 0 h 4859338"/>
              <a:gd name="connsiteX2" fmla="*/ 6835775 w 6835775"/>
              <a:gd name="connsiteY2" fmla="*/ 4500563 h 4859338"/>
              <a:gd name="connsiteX3" fmla="*/ 2155824 w 6835775"/>
              <a:gd name="connsiteY3" fmla="*/ 4500563 h 4859338"/>
              <a:gd name="connsiteX4" fmla="*/ 2155824 w 6835775"/>
              <a:gd name="connsiteY4" fmla="*/ 4859338 h 4859338"/>
              <a:gd name="connsiteX5" fmla="*/ 0 w 6835775"/>
              <a:gd name="connsiteY5" fmla="*/ 4859338 h 4859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35775" h="4859338">
                <a:moveTo>
                  <a:pt x="0" y="0"/>
                </a:moveTo>
                <a:lnTo>
                  <a:pt x="6835775" y="0"/>
                </a:lnTo>
                <a:lnTo>
                  <a:pt x="6835775" y="4500563"/>
                </a:lnTo>
                <a:lnTo>
                  <a:pt x="2155824" y="4500563"/>
                </a:lnTo>
                <a:lnTo>
                  <a:pt x="2155824" y="4859338"/>
                </a:lnTo>
                <a:lnTo>
                  <a:pt x="0" y="4859338"/>
                </a:lnTo>
                <a:close/>
              </a:path>
            </a:pathLst>
          </a:custGeom>
          <a:solidFill>
            <a:schemeClr val="bg1">
              <a:lumMod val="95000"/>
            </a:schemeClr>
          </a:solidFill>
        </p:spPr>
        <p:txBody>
          <a:bodyPr wrap="square" anchor="ctr" anchorCtr="0">
            <a:noAutofit/>
          </a:bodyPr>
          <a:lstStyle>
            <a:lvl1pPr marL="0" indent="0" algn="ctr">
              <a:buFont typeface="Arial" panose="020B0604020202020204" pitchFamily="34" charset="0"/>
              <a:buNone/>
              <a:defRPr sz="1000"/>
            </a:lvl1pPr>
          </a:lstStyle>
          <a:p>
            <a:r>
              <a:rPr lang="pl-PL"/>
              <a:t>Kliknij ikonę, aby dodać obraz</a:t>
            </a:r>
            <a:endParaRPr lang="pl-PL" dirty="0"/>
          </a:p>
        </p:txBody>
      </p:sp>
      <p:sp>
        <p:nvSpPr>
          <p:cNvPr id="5" name="Prostokąt 4">
            <a:extLst>
              <a:ext uri="{FF2B5EF4-FFF2-40B4-BE49-F238E27FC236}">
                <a16:creationId xmlns:a16="http://schemas.microsoft.com/office/drawing/2014/main" id="{7BF7E1EF-0AB1-F3B1-F5CD-6A2AA3056193}"/>
              </a:ext>
            </a:extLst>
          </p:cNvPr>
          <p:cNvSpPr/>
          <p:nvPr userDrawn="1"/>
        </p:nvSpPr>
        <p:spPr>
          <a:xfrm>
            <a:off x="3905250" y="4500562"/>
            <a:ext cx="3600449" cy="359395"/>
          </a:xfrm>
          <a:prstGeom prst="rect">
            <a:avLst/>
          </a:prstGeom>
          <a:solidFill>
            <a:srgbClr val="0052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6" name="Prostokąt 5">
            <a:extLst>
              <a:ext uri="{FF2B5EF4-FFF2-40B4-BE49-F238E27FC236}">
                <a16:creationId xmlns:a16="http://schemas.microsoft.com/office/drawing/2014/main" id="{03E2C530-5988-0861-50D8-1C7FE1662A60}"/>
              </a:ext>
            </a:extLst>
          </p:cNvPr>
          <p:cNvSpPr/>
          <p:nvPr userDrawn="1"/>
        </p:nvSpPr>
        <p:spPr>
          <a:xfrm>
            <a:off x="2825751" y="4500561"/>
            <a:ext cx="1079500" cy="3587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itle 1"/>
          <p:cNvSpPr>
            <a:spLocks noGrp="1"/>
          </p:cNvSpPr>
          <p:nvPr>
            <p:ph type="ctrTitle"/>
          </p:nvPr>
        </p:nvSpPr>
        <p:spPr>
          <a:xfrm>
            <a:off x="3186113" y="5195719"/>
            <a:ext cx="6480176" cy="1320421"/>
          </a:xfrm>
        </p:spPr>
        <p:txBody>
          <a:bodyPr anchor="t" anchorCtr="0">
            <a:normAutofit/>
          </a:bodyPr>
          <a:lstStyle>
            <a:lvl1pPr algn="l">
              <a:lnSpc>
                <a:spcPts val="3500"/>
              </a:lnSpc>
              <a:defRPr sz="2800"/>
            </a:lvl1pPr>
          </a:lstStyle>
          <a:p>
            <a:r>
              <a:rPr lang="pl-PL"/>
              <a:t>Kliknij, aby edytować styl</a:t>
            </a:r>
            <a:endParaRPr lang="en-US" dirty="0"/>
          </a:p>
        </p:txBody>
      </p:sp>
      <p:graphicFrame>
        <p:nvGraphicFramePr>
          <p:cNvPr id="8" name="Obiekt 7">
            <a:extLst>
              <a:ext uri="{FF2B5EF4-FFF2-40B4-BE49-F238E27FC236}">
                <a16:creationId xmlns:a16="http://schemas.microsoft.com/office/drawing/2014/main" id="{8AA97FE2-5807-4DCF-9ADB-039E5C2C8003}"/>
              </a:ext>
            </a:extLst>
          </p:cNvPr>
          <p:cNvGraphicFramePr>
            <a:graphicFrameLocks noChangeAspect="1"/>
          </p:cNvGraphicFramePr>
          <p:nvPr userDrawn="1">
            <p:extLst/>
          </p:nvPr>
        </p:nvGraphicFramePr>
        <p:xfrm>
          <a:off x="7794178" y="3384774"/>
          <a:ext cx="1768528" cy="790126"/>
        </p:xfrm>
        <a:graphic>
          <a:graphicData uri="http://schemas.openxmlformats.org/presentationml/2006/ole">
            <mc:AlternateContent xmlns:mc="http://schemas.openxmlformats.org/markup-compatibility/2006">
              <mc:Choice xmlns:v="urn:schemas-microsoft-com:vml" Requires="v">
                <p:oleObj spid="_x0000_s4205" name="CorelDRAW" r:id="rId3" imgW="3563557" imgH="1592400" progId="CorelDraw.Graphic.19">
                  <p:embed/>
                </p:oleObj>
              </mc:Choice>
              <mc:Fallback>
                <p:oleObj name="CorelDRAW" r:id="rId3" imgW="3563557" imgH="1592400" progId="CorelDraw.Graphic.19">
                  <p:embed/>
                  <p:pic>
                    <p:nvPicPr>
                      <p:cNvPr id="8" name="Obiekt 7">
                        <a:extLst>
                          <a:ext uri="{FF2B5EF4-FFF2-40B4-BE49-F238E27FC236}">
                            <a16:creationId xmlns:a16="http://schemas.microsoft.com/office/drawing/2014/main" id="{8AA97FE2-5807-4DCF-9ADB-039E5C2C8003}"/>
                          </a:ext>
                        </a:extLst>
                      </p:cNvPr>
                      <p:cNvPicPr/>
                      <p:nvPr/>
                    </p:nvPicPr>
                    <p:blipFill>
                      <a:blip r:embed="rId4"/>
                      <a:stretch>
                        <a:fillRect/>
                      </a:stretch>
                    </p:blipFill>
                    <p:spPr>
                      <a:xfrm>
                        <a:off x="7794178" y="3384774"/>
                        <a:ext cx="1768528" cy="790126"/>
                      </a:xfrm>
                      <a:prstGeom prst="rect">
                        <a:avLst/>
                      </a:prstGeom>
                    </p:spPr>
                  </p:pic>
                </p:oleObj>
              </mc:Fallback>
            </mc:AlternateContent>
          </a:graphicData>
        </a:graphic>
      </p:graphicFrame>
    </p:spTree>
    <p:extLst>
      <p:ext uri="{BB962C8B-B14F-4D97-AF65-F5344CB8AC3E}">
        <p14:creationId xmlns:p14="http://schemas.microsoft.com/office/powerpoint/2010/main" val="3720003586"/>
      </p:ext>
    </p:extLst>
  </p:cSld>
  <p:clrMapOvr>
    <a:masterClrMapping/>
  </p:clrMapOvr>
  <p:extLst mod="1">
    <p:ext uri="{DCECCB84-F9BA-43D5-87BE-67443E8EF086}">
      <p15:sldGuideLst xmlns:p15="http://schemas.microsoft.com/office/powerpoint/2012/main">
        <p15:guide id="1" pos="193">
          <p15:clr>
            <a:srgbClr val="FBAE40"/>
          </p15:clr>
        </p15:guide>
        <p15:guide id="2" orient="horz" pos="113">
          <p15:clr>
            <a:srgbClr val="FBAE40"/>
          </p15:clr>
        </p15:guide>
        <p15:guide id="3" orient="horz" pos="2381">
          <p15:clr>
            <a:srgbClr val="FBAE40"/>
          </p15:clr>
        </p15:guide>
        <p15:guide id="4" orient="horz" pos="340">
          <p15:clr>
            <a:srgbClr val="FBAE40"/>
          </p15:clr>
        </p15:guide>
        <p15:guide id="5" orient="horz" pos="567">
          <p15:clr>
            <a:srgbClr val="FBAE40"/>
          </p15:clr>
        </p15:guide>
        <p15:guide id="6" orient="horz" pos="794">
          <p15:clr>
            <a:srgbClr val="FBAE40"/>
          </p15:clr>
        </p15:guide>
        <p15:guide id="7" orient="horz" pos="1020">
          <p15:clr>
            <a:srgbClr val="FBAE40"/>
          </p15:clr>
        </p15:guide>
        <p15:guide id="8" orient="horz" pos="1247">
          <p15:clr>
            <a:srgbClr val="FBAE40"/>
          </p15:clr>
        </p15:guide>
        <p15:guide id="9" orient="horz" pos="1474">
          <p15:clr>
            <a:srgbClr val="FBAE40"/>
          </p15:clr>
        </p15:guide>
        <p15:guide id="10" orient="horz" pos="1701">
          <p15:clr>
            <a:srgbClr val="FBAE40"/>
          </p15:clr>
        </p15:guide>
        <p15:guide id="11" orient="horz" pos="1927">
          <p15:clr>
            <a:srgbClr val="FBAE40"/>
          </p15:clr>
        </p15:guide>
        <p15:guide id="12" orient="horz" pos="2154">
          <p15:clr>
            <a:srgbClr val="FBAE40"/>
          </p15:clr>
        </p15:guide>
        <p15:guide id="13" orient="horz" pos="2608">
          <p15:clr>
            <a:srgbClr val="FBAE40"/>
          </p15:clr>
        </p15:guide>
        <p15:guide id="14" orient="horz" pos="2835">
          <p15:clr>
            <a:srgbClr val="FBAE40"/>
          </p15:clr>
        </p15:guide>
        <p15:guide id="15" orient="horz" pos="3061">
          <p15:clr>
            <a:srgbClr val="FBAE40"/>
          </p15:clr>
        </p15:guide>
        <p15:guide id="16" orient="horz" pos="3288">
          <p15:clr>
            <a:srgbClr val="FBAE40"/>
          </p15:clr>
        </p15:guide>
        <p15:guide id="17" orient="horz" pos="3515">
          <p15:clr>
            <a:srgbClr val="FBAE40"/>
          </p15:clr>
        </p15:guide>
        <p15:guide id="18" orient="horz" pos="3742">
          <p15:clr>
            <a:srgbClr val="FBAE40"/>
          </p15:clr>
        </p15:guide>
        <p15:guide id="19" orient="horz" pos="3968">
          <p15:clr>
            <a:srgbClr val="FBAE40"/>
          </p15:clr>
        </p15:guide>
        <p15:guide id="20" orient="horz" pos="4195">
          <p15:clr>
            <a:srgbClr val="FBAE40"/>
          </p15:clr>
        </p15:guide>
        <p15:guide id="21" orient="horz" pos="4422">
          <p15:clr>
            <a:srgbClr val="FBAE40"/>
          </p15:clr>
        </p15:guide>
        <p15:guide id="22" orient="horz" pos="4649">
          <p15:clr>
            <a:srgbClr val="FBAE40"/>
          </p15:clr>
        </p15:guide>
        <p15:guide id="23" pos="419">
          <p15:clr>
            <a:srgbClr val="FBAE40"/>
          </p15:clr>
        </p15:guide>
        <p15:guide id="24" pos="646">
          <p15:clr>
            <a:srgbClr val="FBAE40"/>
          </p15:clr>
        </p15:guide>
        <p15:guide id="25" pos="873">
          <p15:clr>
            <a:srgbClr val="FBAE40"/>
          </p15:clr>
        </p15:guide>
        <p15:guide id="26" pos="1100">
          <p15:clr>
            <a:srgbClr val="FBAE40"/>
          </p15:clr>
        </p15:guide>
        <p15:guide id="27" pos="1327">
          <p15:clr>
            <a:srgbClr val="FBAE40"/>
          </p15:clr>
        </p15:guide>
        <p15:guide id="28" pos="1553">
          <p15:clr>
            <a:srgbClr val="FBAE40"/>
          </p15:clr>
        </p15:guide>
        <p15:guide id="29" pos="1780">
          <p15:clr>
            <a:srgbClr val="FBAE40"/>
          </p15:clr>
        </p15:guide>
        <p15:guide id="30" pos="2007">
          <p15:clr>
            <a:srgbClr val="FBAE40"/>
          </p15:clr>
        </p15:guide>
        <p15:guide id="31" pos="2234">
          <p15:clr>
            <a:srgbClr val="FBAE40"/>
          </p15:clr>
        </p15:guide>
        <p15:guide id="32" pos="2460">
          <p15:clr>
            <a:srgbClr val="FBAE40"/>
          </p15:clr>
        </p15:guide>
        <p15:guide id="33" pos="2687">
          <p15:clr>
            <a:srgbClr val="FBAE40"/>
          </p15:clr>
        </p15:guide>
        <p15:guide id="34" pos="2914">
          <p15:clr>
            <a:srgbClr val="FBAE40"/>
          </p15:clr>
        </p15:guide>
        <p15:guide id="35" pos="3141">
          <p15:clr>
            <a:srgbClr val="FBAE40"/>
          </p15:clr>
        </p15:guide>
        <p15:guide id="36" pos="3368">
          <p15:clr>
            <a:srgbClr val="FBAE40"/>
          </p15:clr>
        </p15:guide>
        <p15:guide id="37" pos="3594">
          <p15:clr>
            <a:srgbClr val="FBAE40"/>
          </p15:clr>
        </p15:guide>
        <p15:guide id="38" pos="3821">
          <p15:clr>
            <a:srgbClr val="FBAE40"/>
          </p15:clr>
        </p15:guide>
        <p15:guide id="39" pos="4048">
          <p15:clr>
            <a:srgbClr val="FBAE40"/>
          </p15:clr>
        </p15:guide>
        <p15:guide id="40" pos="4275">
          <p15:clr>
            <a:srgbClr val="FBAE40"/>
          </p15:clr>
        </p15:guide>
        <p15:guide id="41" pos="4501">
          <p15:clr>
            <a:srgbClr val="FBAE40"/>
          </p15:clr>
        </p15:guide>
        <p15:guide id="42" pos="4728">
          <p15:clr>
            <a:srgbClr val="FBAE40"/>
          </p15:clr>
        </p15:guide>
        <p15:guide id="43" pos="4955">
          <p15:clr>
            <a:srgbClr val="FBAE40"/>
          </p15:clr>
        </p15:guide>
        <p15:guide id="44" pos="5182">
          <p15:clr>
            <a:srgbClr val="FBAE40"/>
          </p15:clr>
        </p15:guide>
        <p15:guide id="45" pos="5408">
          <p15:clr>
            <a:srgbClr val="FBAE40"/>
          </p15:clr>
        </p15:guide>
        <p15:guide id="46" pos="5635">
          <p15:clr>
            <a:srgbClr val="FBAE40"/>
          </p15:clr>
        </p15:guide>
        <p15:guide id="47" pos="5862">
          <p15:clr>
            <a:srgbClr val="FBAE40"/>
          </p15:clr>
        </p15:guide>
        <p15:guide id="48" pos="6089">
          <p15:clr>
            <a:srgbClr val="FBAE40"/>
          </p15:clr>
        </p15:guide>
        <p15:guide id="49" pos="6316">
          <p15:clr>
            <a:srgbClr val="FBAE40"/>
          </p15:clr>
        </p15:guide>
        <p15:guide id="50" pos="654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Slajd - tytuł + zawartość z paski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dirty="0"/>
              <a:t>Kliknij, aby edytować style wzorca tekstu</a:t>
            </a:r>
          </a:p>
          <a:p>
            <a:pPr lvl="1"/>
            <a:r>
              <a:rPr lang="pl-PL" dirty="0"/>
              <a:t>Drugi poziom</a:t>
            </a:r>
          </a:p>
          <a:p>
            <a:pPr lvl="2"/>
            <a:r>
              <a:rPr lang="pl-PL" dirty="0"/>
              <a:t>Trzeci poziom</a:t>
            </a:r>
          </a:p>
        </p:txBody>
      </p:sp>
      <p:sp>
        <p:nvSpPr>
          <p:cNvPr id="5" name="Symbol zastępczy numeru slajdu 4">
            <a:extLst>
              <a:ext uri="{FF2B5EF4-FFF2-40B4-BE49-F238E27FC236}">
                <a16:creationId xmlns:a16="http://schemas.microsoft.com/office/drawing/2014/main" id="{96BE561E-99B3-4335-3AEE-43699306B9E0}"/>
              </a:ext>
            </a:extLst>
          </p:cNvPr>
          <p:cNvSpPr>
            <a:spLocks noGrp="1"/>
          </p:cNvSpPr>
          <p:nvPr>
            <p:ph type="sldNum" sz="quarter" idx="10"/>
          </p:nvPr>
        </p:nvSpPr>
        <p:spPr/>
        <p:txBody>
          <a:bodyPr/>
          <a:lstStyle/>
          <a:p>
            <a:fld id="{EB4015AA-59F6-416B-87A6-8E3D940284E2}" type="slidenum">
              <a:rPr lang="pl-PL" smtClean="0"/>
              <a:pPr/>
              <a:t>‹#›</a:t>
            </a:fld>
            <a:endParaRPr lang="pl-PL" dirty="0"/>
          </a:p>
        </p:txBody>
      </p:sp>
    </p:spTree>
    <p:extLst>
      <p:ext uri="{BB962C8B-B14F-4D97-AF65-F5344CB8AC3E}">
        <p14:creationId xmlns:p14="http://schemas.microsoft.com/office/powerpoint/2010/main" val="3156711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Slajd - tytuł + 2 elementy zawartości z paski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025906" y="1979837"/>
            <a:ext cx="4140000" cy="4680018"/>
          </a:xfrm>
        </p:spPr>
        <p:txBody>
          <a:bodyPr/>
          <a:lstStyle/>
          <a:p>
            <a:pPr lvl="0"/>
            <a:r>
              <a:rPr lang="pl-PL"/>
              <a:t>Kliknij, aby edytować style wzorca tekstu</a:t>
            </a:r>
          </a:p>
          <a:p>
            <a:pPr lvl="1"/>
            <a:r>
              <a:rPr lang="pl-PL"/>
              <a:t>Drugi poziom</a:t>
            </a:r>
          </a:p>
          <a:p>
            <a:pPr lvl="2"/>
            <a:r>
              <a:rPr lang="pl-PL"/>
              <a:t>Trzeci poziom</a:t>
            </a:r>
          </a:p>
        </p:txBody>
      </p:sp>
      <p:sp>
        <p:nvSpPr>
          <p:cNvPr id="4" name="Content Placeholder 3"/>
          <p:cNvSpPr>
            <a:spLocks noGrp="1"/>
          </p:cNvSpPr>
          <p:nvPr>
            <p:ph sz="half" idx="2"/>
          </p:nvPr>
        </p:nvSpPr>
        <p:spPr>
          <a:xfrm>
            <a:off x="5525906" y="1979613"/>
            <a:ext cx="4140000" cy="4680226"/>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141AAA0E-45E9-08FB-9373-71A084B88847}"/>
              </a:ext>
            </a:extLst>
          </p:cNvPr>
          <p:cNvSpPr>
            <a:spLocks noGrp="1"/>
          </p:cNvSpPr>
          <p:nvPr>
            <p:ph type="sldNum" sz="quarter" idx="10"/>
          </p:nvPr>
        </p:nvSpPr>
        <p:spPr/>
        <p:txBody>
          <a:bodyPr/>
          <a:lstStyle/>
          <a:p>
            <a:fld id="{EB4015AA-59F6-416B-87A6-8E3D940284E2}" type="slidenum">
              <a:rPr lang="pl-PL" smtClean="0"/>
              <a:pPr/>
              <a:t>‹#›</a:t>
            </a:fld>
            <a:endParaRPr lang="pl-PL" dirty="0"/>
          </a:p>
        </p:txBody>
      </p:sp>
    </p:spTree>
    <p:extLst>
      <p:ext uri="{BB962C8B-B14F-4D97-AF65-F5344CB8AC3E}">
        <p14:creationId xmlns:p14="http://schemas.microsoft.com/office/powerpoint/2010/main" val="34586067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Slajd - tytuł + zdjęcie + zawartość z paskiem">
    <p:spTree>
      <p:nvGrpSpPr>
        <p:cNvPr id="1" name=""/>
        <p:cNvGrpSpPr/>
        <p:nvPr/>
      </p:nvGrpSpPr>
      <p:grpSpPr>
        <a:xfrm>
          <a:off x="0" y="0"/>
          <a:ext cx="0" cy="0"/>
          <a:chOff x="0" y="0"/>
          <a:chExt cx="0" cy="0"/>
        </a:xfrm>
      </p:grpSpPr>
      <p:sp>
        <p:nvSpPr>
          <p:cNvPr id="2" name="Title 1"/>
          <p:cNvSpPr>
            <a:spLocks noGrp="1"/>
          </p:cNvSpPr>
          <p:nvPr>
            <p:ph type="title"/>
          </p:nvPr>
        </p:nvSpPr>
        <p:spPr>
          <a:xfrm>
            <a:off x="5345906" y="899836"/>
            <a:ext cx="4320000" cy="1080001"/>
          </a:xfrm>
        </p:spPr>
        <p:txBody>
          <a:bodyPr/>
          <a:lstStyle/>
          <a:p>
            <a:r>
              <a:rPr lang="pl-PL"/>
              <a:t>Kliknij, aby edytować styl</a:t>
            </a:r>
            <a:endParaRPr lang="en-US" dirty="0"/>
          </a:p>
        </p:txBody>
      </p:sp>
      <p:sp>
        <p:nvSpPr>
          <p:cNvPr id="3" name="Content Placeholder 2"/>
          <p:cNvSpPr>
            <a:spLocks noGrp="1"/>
          </p:cNvSpPr>
          <p:nvPr>
            <p:ph sz="half" idx="1"/>
          </p:nvPr>
        </p:nvSpPr>
        <p:spPr>
          <a:xfrm>
            <a:off x="5345906" y="1979837"/>
            <a:ext cx="4320382" cy="4680002"/>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141AAA0E-45E9-08FB-9373-71A084B88847}"/>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7" name="Symbol zastępczy obrazu 6">
            <a:extLst>
              <a:ext uri="{FF2B5EF4-FFF2-40B4-BE49-F238E27FC236}">
                <a16:creationId xmlns:a16="http://schemas.microsoft.com/office/drawing/2014/main" id="{E681B9F9-7BA5-2D43-A1BD-8AF5D0250636}"/>
              </a:ext>
            </a:extLst>
          </p:cNvPr>
          <p:cNvSpPr>
            <a:spLocks noGrp="1"/>
          </p:cNvSpPr>
          <p:nvPr>
            <p:ph type="pic" sz="quarter" idx="11"/>
          </p:nvPr>
        </p:nvSpPr>
        <p:spPr>
          <a:xfrm>
            <a:off x="0" y="900113"/>
            <a:ext cx="4986338" cy="5759726"/>
          </a:xfrm>
          <a:solidFill>
            <a:schemeClr val="bg1">
              <a:lumMod val="95000"/>
            </a:schemeClr>
          </a:solidFill>
        </p:spPr>
        <p:txBody>
          <a:bodyPr anchor="ctr" anchorCtr="0"/>
          <a:lstStyle>
            <a:lvl1pPr algn="ctr">
              <a:buFont typeface="Arial" panose="020B0604020202020204" pitchFamily="34" charset="0"/>
              <a:buNone/>
              <a:defRPr sz="1000"/>
            </a:lvl1pPr>
          </a:lstStyle>
          <a:p>
            <a:r>
              <a:rPr lang="pl-PL"/>
              <a:t>Kliknij ikonę, aby dodać obraz</a:t>
            </a:r>
            <a:endParaRPr lang="pl-PL" dirty="0"/>
          </a:p>
        </p:txBody>
      </p:sp>
    </p:spTree>
    <p:extLst>
      <p:ext uri="{BB962C8B-B14F-4D97-AF65-F5344CB8AC3E}">
        <p14:creationId xmlns:p14="http://schemas.microsoft.com/office/powerpoint/2010/main" val="38877591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reserve="1">
  <p:cSld name="1_Slajd - tytuł + zawartość bez pask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96BE561E-99B3-4335-3AEE-43699306B9E0}"/>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6" name="Prostokąt 5">
            <a:extLst>
              <a:ext uri="{FF2B5EF4-FFF2-40B4-BE49-F238E27FC236}">
                <a16:creationId xmlns:a16="http://schemas.microsoft.com/office/drawing/2014/main" id="{630E28BA-19A4-6182-CE10-65107EDF6B75}"/>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29922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Obj" preserve="1">
  <p:cSld name="1_Slajd - tytuł + 2 elementy zawartości bez pask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025906" y="1979837"/>
            <a:ext cx="4140000" cy="4680018"/>
          </a:xfrm>
        </p:spPr>
        <p:txBody>
          <a:bodyPr/>
          <a:lstStyle/>
          <a:p>
            <a:pPr lvl="0"/>
            <a:r>
              <a:rPr lang="pl-PL" dirty="0"/>
              <a:t>Kliknij, aby edytować style wzorca tekstu</a:t>
            </a:r>
          </a:p>
          <a:p>
            <a:pPr lvl="1"/>
            <a:r>
              <a:rPr lang="pl-PL" dirty="0"/>
              <a:t>Drugi poziom</a:t>
            </a:r>
          </a:p>
          <a:p>
            <a:pPr lvl="2"/>
            <a:r>
              <a:rPr lang="pl-PL" dirty="0"/>
              <a:t>Trzeci poziom</a:t>
            </a:r>
          </a:p>
        </p:txBody>
      </p:sp>
      <p:sp>
        <p:nvSpPr>
          <p:cNvPr id="4" name="Content Placeholder 3"/>
          <p:cNvSpPr>
            <a:spLocks noGrp="1"/>
          </p:cNvSpPr>
          <p:nvPr>
            <p:ph sz="half" idx="2"/>
          </p:nvPr>
        </p:nvSpPr>
        <p:spPr>
          <a:xfrm>
            <a:off x="5525906" y="1979613"/>
            <a:ext cx="4140000" cy="4680226"/>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9A72189C-757E-47DF-313E-E0F36399C09C}"/>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6" name="Prostokąt 5">
            <a:extLst>
              <a:ext uri="{FF2B5EF4-FFF2-40B4-BE49-F238E27FC236}">
                <a16:creationId xmlns:a16="http://schemas.microsoft.com/office/drawing/2014/main" id="{E363107C-97A9-9A5D-A2A2-E6ABB7ED4C62}"/>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1540315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2_Slajd tytułowy (długi tytuł)">
    <p:spTree>
      <p:nvGrpSpPr>
        <p:cNvPr id="1" name=""/>
        <p:cNvGrpSpPr/>
        <p:nvPr/>
      </p:nvGrpSpPr>
      <p:grpSpPr>
        <a:xfrm>
          <a:off x="0" y="0"/>
          <a:ext cx="0" cy="0"/>
          <a:chOff x="0" y="0"/>
          <a:chExt cx="0" cy="0"/>
        </a:xfrm>
      </p:grpSpPr>
      <p:sp>
        <p:nvSpPr>
          <p:cNvPr id="9" name="Prostokąt 8">
            <a:extLst>
              <a:ext uri="{FF2B5EF4-FFF2-40B4-BE49-F238E27FC236}">
                <a16:creationId xmlns:a16="http://schemas.microsoft.com/office/drawing/2014/main" id="{A63EBD56-4A88-4F5C-BEAF-A33740721C44}"/>
              </a:ext>
            </a:extLst>
          </p:cNvPr>
          <p:cNvSpPr/>
          <p:nvPr userDrawn="1"/>
        </p:nvSpPr>
        <p:spPr>
          <a:xfrm>
            <a:off x="1025525" y="1983572"/>
            <a:ext cx="8640763" cy="4316627"/>
          </a:xfrm>
          <a:prstGeom prst="rect">
            <a:avLst/>
          </a:prstGeom>
          <a:solidFill>
            <a:srgbClr val="A6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Prostokąt 10">
            <a:extLst>
              <a:ext uri="{FF2B5EF4-FFF2-40B4-BE49-F238E27FC236}">
                <a16:creationId xmlns:a16="http://schemas.microsoft.com/office/drawing/2014/main" id="{48CDFE25-4437-7188-EA7B-7D9DAD502275}"/>
              </a:ext>
              <a:ext uri="{C183D7F6-B498-43B3-948B-1728B52AA6E4}">
                <adec:decorative xmlns:adec="http://schemas.microsoft.com/office/drawing/2017/decorative" val="1"/>
              </a:ext>
            </a:extLst>
          </p:cNvPr>
          <p:cNvSpPr/>
          <p:nvPr userDrawn="1"/>
        </p:nvSpPr>
        <p:spPr>
          <a:xfrm>
            <a:off x="1" y="0"/>
            <a:ext cx="4986337" cy="26939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13" name="Obraz 12" descr="Fundusze Europejskie">
            <a:extLst>
              <a:ext uri="{FF2B5EF4-FFF2-40B4-BE49-F238E27FC236}">
                <a16:creationId xmlns:a16="http://schemas.microsoft.com/office/drawing/2014/main" id="{49D1ECBE-9DB2-9B2A-CE8F-84EF95EA48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5525" y="1983572"/>
            <a:ext cx="3959225" cy="720090"/>
          </a:xfrm>
          <a:prstGeom prst="rect">
            <a:avLst/>
          </a:prstGeom>
        </p:spPr>
      </p:pic>
      <p:sp>
        <p:nvSpPr>
          <p:cNvPr id="2" name="Title 1"/>
          <p:cNvSpPr>
            <a:spLocks noGrp="1"/>
          </p:cNvSpPr>
          <p:nvPr>
            <p:ph type="ctrTitle"/>
          </p:nvPr>
        </p:nvSpPr>
        <p:spPr>
          <a:xfrm>
            <a:off x="1385877" y="3070227"/>
            <a:ext cx="7920115" cy="1087764"/>
          </a:xfrm>
        </p:spPr>
        <p:txBody>
          <a:bodyPr anchor="t" anchorCtr="0">
            <a:normAutofit/>
          </a:bodyPr>
          <a:lstStyle>
            <a:lvl1pPr algn="l">
              <a:lnSpc>
                <a:spcPct val="114000"/>
              </a:lnSpc>
              <a:spcAft>
                <a:spcPts val="3000"/>
              </a:spcAft>
              <a:defRPr sz="3600">
                <a:latin typeface="+mn-lt"/>
              </a:defRPr>
            </a:lvl1pPr>
          </a:lstStyle>
          <a:p>
            <a:r>
              <a:rPr lang="pl-PL" dirty="0"/>
              <a:t>Kliknij, aby edytować styl</a:t>
            </a:r>
            <a:endParaRPr lang="en-US" dirty="0"/>
          </a:p>
        </p:txBody>
      </p:sp>
      <p:sp>
        <p:nvSpPr>
          <p:cNvPr id="3" name="Subtitle 2"/>
          <p:cNvSpPr>
            <a:spLocks noGrp="1"/>
          </p:cNvSpPr>
          <p:nvPr>
            <p:ph type="subTitle" idx="1"/>
          </p:nvPr>
        </p:nvSpPr>
        <p:spPr>
          <a:xfrm>
            <a:off x="1385888" y="4861794"/>
            <a:ext cx="7920037" cy="1080000"/>
          </a:xfrm>
        </p:spPr>
        <p:txBody>
          <a:bodyPr>
            <a:normAutofit/>
          </a:bodyPr>
          <a:lstStyle>
            <a:lvl1pPr marL="0" indent="0" algn="l">
              <a:lnSpc>
                <a:spcPts val="3500"/>
              </a:lnSpc>
              <a:buNone/>
              <a:defRPr sz="2800" b="1">
                <a:solidFill>
                  <a:schemeClr val="tx2"/>
                </a:solidFill>
              </a:defRPr>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pl-PL"/>
              <a:t>Kliknij, aby edytować styl wzorca podtytułu</a:t>
            </a:r>
            <a:endParaRPr lang="en-US" dirty="0"/>
          </a:p>
        </p:txBody>
      </p:sp>
      <p:pic>
        <p:nvPicPr>
          <p:cNvPr id="6" name="Obraz 5">
            <a:extLst>
              <a:ext uri="{FF2B5EF4-FFF2-40B4-BE49-F238E27FC236}">
                <a16:creationId xmlns:a16="http://schemas.microsoft.com/office/drawing/2014/main" id="{039E0742-6ADE-F448-8437-7F591E1D07FA}"/>
              </a:ext>
              <a:ext uri="{C183D7F6-B498-43B3-948B-1728B52AA6E4}">
                <adec:decorative xmlns:adec="http://schemas.microsoft.com/office/drawing/2017/decorative" val="1"/>
              </a:ext>
            </a:extLst>
          </p:cNvPr>
          <p:cNvPicPr>
            <a:picLocks noChangeAspect="1"/>
          </p:cNvPicPr>
          <p:nvPr userDrawn="1"/>
        </p:nvPicPr>
        <p:blipFill>
          <a:blip r:embed="rId3">
            <a:alphaModFix amt="55000"/>
            <a:extLst>
              <a:ext uri="{28A0092B-C50C-407E-A947-70E740481C1C}">
                <a14:useLocalDpi xmlns:a14="http://schemas.microsoft.com/office/drawing/2010/main" val="0"/>
              </a:ext>
            </a:extLst>
          </a:blip>
          <a:stretch>
            <a:fillRect/>
          </a:stretch>
        </p:blipFill>
        <p:spPr>
          <a:xfrm>
            <a:off x="652757" y="1244366"/>
            <a:ext cx="381000" cy="381000"/>
          </a:xfrm>
          <a:prstGeom prst="rect">
            <a:avLst/>
          </a:prstGeom>
        </p:spPr>
      </p:pic>
      <p:pic>
        <p:nvPicPr>
          <p:cNvPr id="17" name="Obraz 16">
            <a:extLst>
              <a:ext uri="{FF2B5EF4-FFF2-40B4-BE49-F238E27FC236}">
                <a16:creationId xmlns:a16="http://schemas.microsoft.com/office/drawing/2014/main" id="{F60567DB-D582-D44E-A6AD-12B2B5F1FE7B}"/>
              </a:ext>
              <a:ext uri="{C183D7F6-B498-43B3-948B-1728B52AA6E4}">
                <adec:decorative xmlns:adec="http://schemas.microsoft.com/office/drawing/2017/decorative" val="1"/>
              </a:ext>
            </a:extLst>
          </p:cNvPr>
          <p:cNvPicPr>
            <a:picLocks noChangeAspect="1"/>
          </p:cNvPicPr>
          <p:nvPr userDrawn="1"/>
        </p:nvPicPr>
        <p:blipFill>
          <a:blip r:embed="rId4">
            <a:alphaModFix amt="55000"/>
            <a:extLst>
              <a:ext uri="{28A0092B-C50C-407E-A947-70E740481C1C}">
                <a14:useLocalDpi xmlns:a14="http://schemas.microsoft.com/office/drawing/2010/main" val="0"/>
              </a:ext>
            </a:extLst>
          </a:blip>
          <a:stretch>
            <a:fillRect/>
          </a:stretch>
        </p:blipFill>
        <p:spPr>
          <a:xfrm>
            <a:off x="1365250" y="545866"/>
            <a:ext cx="381000" cy="381000"/>
          </a:xfrm>
          <a:prstGeom prst="rect">
            <a:avLst/>
          </a:prstGeom>
        </p:spPr>
      </p:pic>
      <p:pic>
        <p:nvPicPr>
          <p:cNvPr id="19" name="Obraz 18">
            <a:extLst>
              <a:ext uri="{FF2B5EF4-FFF2-40B4-BE49-F238E27FC236}">
                <a16:creationId xmlns:a16="http://schemas.microsoft.com/office/drawing/2014/main" id="{39EEE39C-033E-F640-8C4C-E23D91BEA336}"/>
              </a:ext>
              <a:ext uri="{C183D7F6-B498-43B3-948B-1728B52AA6E4}">
                <adec:decorative xmlns:adec="http://schemas.microsoft.com/office/drawing/2017/decorative" val="1"/>
              </a:ext>
            </a:extLst>
          </p:cNvPr>
          <p:cNvPicPr>
            <a:picLocks noChangeAspect="1"/>
          </p:cNvPicPr>
          <p:nvPr userDrawn="1"/>
        </p:nvPicPr>
        <p:blipFill>
          <a:blip r:embed="rId5">
            <a:alphaModFix amt="55000"/>
            <a:extLst>
              <a:ext uri="{28A0092B-C50C-407E-A947-70E740481C1C}">
                <a14:useLocalDpi xmlns:a14="http://schemas.microsoft.com/office/drawing/2010/main" val="0"/>
              </a:ext>
            </a:extLst>
          </a:blip>
          <a:stretch>
            <a:fillRect/>
          </a:stretch>
        </p:blipFill>
        <p:spPr>
          <a:xfrm>
            <a:off x="1380511" y="1244366"/>
            <a:ext cx="381000" cy="381000"/>
          </a:xfrm>
          <a:prstGeom prst="rect">
            <a:avLst/>
          </a:prstGeom>
        </p:spPr>
      </p:pic>
      <p:pic>
        <p:nvPicPr>
          <p:cNvPr id="21" name="Obraz 20">
            <a:extLst>
              <a:ext uri="{FF2B5EF4-FFF2-40B4-BE49-F238E27FC236}">
                <a16:creationId xmlns:a16="http://schemas.microsoft.com/office/drawing/2014/main" id="{C169AC8E-96EA-1048-803E-97D6CEE5E102}"/>
              </a:ext>
              <a:ext uri="{C183D7F6-B498-43B3-948B-1728B52AA6E4}">
                <adec:decorative xmlns:adec="http://schemas.microsoft.com/office/drawing/2017/decorative" val="1"/>
              </a:ext>
            </a:extLst>
          </p:cNvPr>
          <p:cNvPicPr>
            <a:picLocks noChangeAspect="1"/>
          </p:cNvPicPr>
          <p:nvPr userDrawn="1"/>
        </p:nvPicPr>
        <p:blipFill>
          <a:blip r:embed="rId6">
            <a:alphaModFix amt="55000"/>
            <a:extLst>
              <a:ext uri="{28A0092B-C50C-407E-A947-70E740481C1C}">
                <a14:useLocalDpi xmlns:a14="http://schemas.microsoft.com/office/drawing/2010/main" val="0"/>
              </a:ext>
            </a:extLst>
          </a:blip>
          <a:stretch>
            <a:fillRect/>
          </a:stretch>
        </p:blipFill>
        <p:spPr>
          <a:xfrm>
            <a:off x="4265613" y="543567"/>
            <a:ext cx="381000" cy="381000"/>
          </a:xfrm>
          <a:prstGeom prst="rect">
            <a:avLst/>
          </a:prstGeom>
        </p:spPr>
      </p:pic>
      <p:pic>
        <p:nvPicPr>
          <p:cNvPr id="23" name="Obraz 22">
            <a:extLst>
              <a:ext uri="{FF2B5EF4-FFF2-40B4-BE49-F238E27FC236}">
                <a16:creationId xmlns:a16="http://schemas.microsoft.com/office/drawing/2014/main" id="{D5D90F56-CFD2-1A40-B479-B556FC2D370D}"/>
              </a:ext>
              <a:ext uri="{C183D7F6-B498-43B3-948B-1728B52AA6E4}">
                <adec:decorative xmlns:adec="http://schemas.microsoft.com/office/drawing/2017/decorative" val="1"/>
              </a:ext>
            </a:extLst>
          </p:cNvPr>
          <p:cNvPicPr>
            <a:picLocks noChangeAspect="1"/>
          </p:cNvPicPr>
          <p:nvPr userDrawn="1"/>
        </p:nvPicPr>
        <p:blipFill>
          <a:blip r:embed="rId7">
            <a:alphaModFix amt="55000"/>
            <a:extLst>
              <a:ext uri="{28A0092B-C50C-407E-A947-70E740481C1C}">
                <a14:useLocalDpi xmlns:a14="http://schemas.microsoft.com/office/drawing/2010/main" val="0"/>
              </a:ext>
            </a:extLst>
          </a:blip>
          <a:stretch>
            <a:fillRect/>
          </a:stretch>
        </p:blipFill>
        <p:spPr>
          <a:xfrm>
            <a:off x="644525" y="545866"/>
            <a:ext cx="381000" cy="381000"/>
          </a:xfrm>
          <a:prstGeom prst="rect">
            <a:avLst/>
          </a:prstGeom>
        </p:spPr>
      </p:pic>
      <p:pic>
        <p:nvPicPr>
          <p:cNvPr id="25" name="Obraz 24">
            <a:extLst>
              <a:ext uri="{FF2B5EF4-FFF2-40B4-BE49-F238E27FC236}">
                <a16:creationId xmlns:a16="http://schemas.microsoft.com/office/drawing/2014/main" id="{48E96C1A-FA5C-A24F-9872-8608B9B3BC4F}"/>
              </a:ext>
              <a:ext uri="{C183D7F6-B498-43B3-948B-1728B52AA6E4}">
                <adec:decorative xmlns:adec="http://schemas.microsoft.com/office/drawing/2017/decorative" val="1"/>
              </a:ext>
            </a:extLst>
          </p:cNvPr>
          <p:cNvPicPr>
            <a:picLocks noChangeAspect="1"/>
          </p:cNvPicPr>
          <p:nvPr userDrawn="1"/>
        </p:nvPicPr>
        <p:blipFill>
          <a:blip r:embed="rId8">
            <a:alphaModFix amt="55000"/>
            <a:extLst>
              <a:ext uri="{28A0092B-C50C-407E-A947-70E740481C1C}">
                <a14:useLocalDpi xmlns:a14="http://schemas.microsoft.com/office/drawing/2010/main" val="0"/>
              </a:ext>
            </a:extLst>
          </a:blip>
          <a:stretch>
            <a:fillRect/>
          </a:stretch>
        </p:blipFill>
        <p:spPr>
          <a:xfrm>
            <a:off x="2104293" y="1254829"/>
            <a:ext cx="381000" cy="381000"/>
          </a:xfrm>
          <a:prstGeom prst="rect">
            <a:avLst/>
          </a:prstGeom>
        </p:spPr>
      </p:pic>
      <p:pic>
        <p:nvPicPr>
          <p:cNvPr id="27" name="Obraz 26">
            <a:extLst>
              <a:ext uri="{FF2B5EF4-FFF2-40B4-BE49-F238E27FC236}">
                <a16:creationId xmlns:a16="http://schemas.microsoft.com/office/drawing/2014/main" id="{28B2440F-CBE5-784D-ADC8-E797F64F472B}"/>
              </a:ext>
              <a:ext uri="{C183D7F6-B498-43B3-948B-1728B52AA6E4}">
                <adec:decorative xmlns:adec="http://schemas.microsoft.com/office/drawing/2017/decorative" val="1"/>
              </a:ext>
            </a:extLst>
          </p:cNvPr>
          <p:cNvPicPr>
            <a:picLocks noChangeAspect="1"/>
          </p:cNvPicPr>
          <p:nvPr userDrawn="1"/>
        </p:nvPicPr>
        <p:blipFill>
          <a:blip r:embed="rId9">
            <a:alphaModFix amt="55000"/>
            <a:extLst>
              <a:ext uri="{28A0092B-C50C-407E-A947-70E740481C1C}">
                <a14:useLocalDpi xmlns:a14="http://schemas.microsoft.com/office/drawing/2010/main" val="0"/>
              </a:ext>
            </a:extLst>
          </a:blip>
          <a:stretch>
            <a:fillRect/>
          </a:stretch>
        </p:blipFill>
        <p:spPr>
          <a:xfrm>
            <a:off x="2814637" y="543567"/>
            <a:ext cx="381000" cy="381000"/>
          </a:xfrm>
          <a:prstGeom prst="rect">
            <a:avLst/>
          </a:prstGeom>
        </p:spPr>
      </p:pic>
      <p:pic>
        <p:nvPicPr>
          <p:cNvPr id="29" name="Obraz 28">
            <a:extLst>
              <a:ext uri="{FF2B5EF4-FFF2-40B4-BE49-F238E27FC236}">
                <a16:creationId xmlns:a16="http://schemas.microsoft.com/office/drawing/2014/main" id="{1C717A0E-10D0-FA43-BF65-49909BDCEAFA}"/>
              </a:ext>
              <a:ext uri="{C183D7F6-B498-43B3-948B-1728B52AA6E4}">
                <adec:decorative xmlns:adec="http://schemas.microsoft.com/office/drawing/2017/decorative" val="1"/>
              </a:ext>
            </a:extLst>
          </p:cNvPr>
          <p:cNvPicPr>
            <a:picLocks noChangeAspect="1"/>
          </p:cNvPicPr>
          <p:nvPr userDrawn="1"/>
        </p:nvPicPr>
        <p:blipFill>
          <a:blip r:embed="rId10">
            <a:alphaModFix amt="55000"/>
            <a:extLst>
              <a:ext uri="{28A0092B-C50C-407E-A947-70E740481C1C}">
                <a14:useLocalDpi xmlns:a14="http://schemas.microsoft.com/office/drawing/2010/main" val="0"/>
              </a:ext>
            </a:extLst>
          </a:blip>
          <a:stretch>
            <a:fillRect/>
          </a:stretch>
        </p:blipFill>
        <p:spPr>
          <a:xfrm>
            <a:off x="3537018" y="535269"/>
            <a:ext cx="381000" cy="381000"/>
          </a:xfrm>
          <a:prstGeom prst="rect">
            <a:avLst/>
          </a:prstGeom>
        </p:spPr>
      </p:pic>
      <p:pic>
        <p:nvPicPr>
          <p:cNvPr id="31" name="Obraz 30">
            <a:extLst>
              <a:ext uri="{FF2B5EF4-FFF2-40B4-BE49-F238E27FC236}">
                <a16:creationId xmlns:a16="http://schemas.microsoft.com/office/drawing/2014/main" id="{A2891D6F-956C-9342-B2BB-C701A5BC5154}"/>
              </a:ext>
              <a:ext uri="{C183D7F6-B498-43B3-948B-1728B52AA6E4}">
                <adec:decorative xmlns:adec="http://schemas.microsoft.com/office/drawing/2017/decorative" val="1"/>
              </a:ext>
            </a:extLst>
          </p:cNvPr>
          <p:cNvPicPr>
            <a:picLocks noChangeAspect="1"/>
          </p:cNvPicPr>
          <p:nvPr userDrawn="1"/>
        </p:nvPicPr>
        <p:blipFill>
          <a:blip r:embed="rId11">
            <a:alphaModFix amt="55000"/>
            <a:extLst>
              <a:ext uri="{28A0092B-C50C-407E-A947-70E740481C1C}">
                <a14:useLocalDpi xmlns:a14="http://schemas.microsoft.com/office/drawing/2010/main" val="0"/>
              </a:ext>
            </a:extLst>
          </a:blip>
          <a:stretch>
            <a:fillRect/>
          </a:stretch>
        </p:blipFill>
        <p:spPr>
          <a:xfrm>
            <a:off x="2092256" y="531095"/>
            <a:ext cx="381000" cy="381000"/>
          </a:xfrm>
          <a:prstGeom prst="rect">
            <a:avLst/>
          </a:prstGeom>
        </p:spPr>
      </p:pic>
      <p:pic>
        <p:nvPicPr>
          <p:cNvPr id="33" name="Obraz 32">
            <a:extLst>
              <a:ext uri="{FF2B5EF4-FFF2-40B4-BE49-F238E27FC236}">
                <a16:creationId xmlns:a16="http://schemas.microsoft.com/office/drawing/2014/main" id="{7DE0C268-A93E-1C47-9AA3-10F1F10D0971}"/>
              </a:ext>
              <a:ext uri="{C183D7F6-B498-43B3-948B-1728B52AA6E4}">
                <adec:decorative xmlns:adec="http://schemas.microsoft.com/office/drawing/2017/decorative" val="1"/>
              </a:ext>
            </a:extLst>
          </p:cNvPr>
          <p:cNvPicPr>
            <a:picLocks noChangeAspect="1"/>
          </p:cNvPicPr>
          <p:nvPr userDrawn="1"/>
        </p:nvPicPr>
        <p:blipFill>
          <a:blip r:embed="rId12">
            <a:alphaModFix amt="55000"/>
            <a:extLst>
              <a:ext uri="{28A0092B-C50C-407E-A947-70E740481C1C}">
                <a14:useLocalDpi xmlns:a14="http://schemas.microsoft.com/office/drawing/2010/main" val="0"/>
              </a:ext>
            </a:extLst>
          </a:blip>
          <a:stretch>
            <a:fillRect/>
          </a:stretch>
        </p:blipFill>
        <p:spPr>
          <a:xfrm>
            <a:off x="3534802" y="1251987"/>
            <a:ext cx="381000" cy="381000"/>
          </a:xfrm>
          <a:prstGeom prst="rect">
            <a:avLst/>
          </a:prstGeom>
        </p:spPr>
      </p:pic>
      <p:pic>
        <p:nvPicPr>
          <p:cNvPr id="35" name="Obraz 34">
            <a:extLst>
              <a:ext uri="{FF2B5EF4-FFF2-40B4-BE49-F238E27FC236}">
                <a16:creationId xmlns:a16="http://schemas.microsoft.com/office/drawing/2014/main" id="{45508241-FE91-D847-8686-4F72BD314220}"/>
              </a:ext>
              <a:ext uri="{C183D7F6-B498-43B3-948B-1728B52AA6E4}">
                <adec:decorative xmlns:adec="http://schemas.microsoft.com/office/drawing/2017/decorative" val="1"/>
              </a:ext>
            </a:extLst>
          </p:cNvPr>
          <p:cNvPicPr>
            <a:picLocks noChangeAspect="1"/>
          </p:cNvPicPr>
          <p:nvPr userDrawn="1"/>
        </p:nvPicPr>
        <p:blipFill>
          <a:blip r:embed="rId13">
            <a:alphaModFix amt="55000"/>
            <a:extLst>
              <a:ext uri="{28A0092B-C50C-407E-A947-70E740481C1C}">
                <a14:useLocalDpi xmlns:a14="http://schemas.microsoft.com/office/drawing/2010/main" val="0"/>
              </a:ext>
            </a:extLst>
          </a:blip>
          <a:stretch>
            <a:fillRect/>
          </a:stretch>
        </p:blipFill>
        <p:spPr>
          <a:xfrm>
            <a:off x="4265613" y="1250549"/>
            <a:ext cx="381000" cy="381000"/>
          </a:xfrm>
          <a:prstGeom prst="rect">
            <a:avLst/>
          </a:prstGeom>
        </p:spPr>
      </p:pic>
      <p:pic>
        <p:nvPicPr>
          <p:cNvPr id="37" name="Obraz 36">
            <a:extLst>
              <a:ext uri="{FF2B5EF4-FFF2-40B4-BE49-F238E27FC236}">
                <a16:creationId xmlns:a16="http://schemas.microsoft.com/office/drawing/2014/main" id="{EB9A3203-260A-FA4A-9526-A6276A5756DA}"/>
              </a:ext>
              <a:ext uri="{C183D7F6-B498-43B3-948B-1728B52AA6E4}">
                <adec:decorative xmlns:adec="http://schemas.microsoft.com/office/drawing/2017/decorative" val="1"/>
              </a:ext>
            </a:extLst>
          </p:cNvPr>
          <p:cNvPicPr>
            <a:picLocks noChangeAspect="1"/>
          </p:cNvPicPr>
          <p:nvPr userDrawn="1"/>
        </p:nvPicPr>
        <p:blipFill>
          <a:blip r:embed="rId14">
            <a:alphaModFix amt="55000"/>
            <a:extLst>
              <a:ext uri="{28A0092B-C50C-407E-A947-70E740481C1C}">
                <a14:useLocalDpi xmlns:a14="http://schemas.microsoft.com/office/drawing/2010/main" val="0"/>
              </a:ext>
            </a:extLst>
          </a:blip>
          <a:stretch>
            <a:fillRect/>
          </a:stretch>
        </p:blipFill>
        <p:spPr>
          <a:xfrm>
            <a:off x="2814637" y="1250549"/>
            <a:ext cx="381000" cy="381000"/>
          </a:xfrm>
          <a:prstGeom prst="rect">
            <a:avLst/>
          </a:prstGeom>
        </p:spPr>
      </p:pic>
      <p:pic>
        <p:nvPicPr>
          <p:cNvPr id="24" name="Obraz 23" descr="Ciąg 4 logotypów : Fundusze Europejskie dla Pomorza, Rzeczpospolita Polska, Dofinansowane przez Unie Europejską, Urząd Marszałkowski Województwa Pomorskiego ">
            <a:extLst>
              <a:ext uri="{FF2B5EF4-FFF2-40B4-BE49-F238E27FC236}">
                <a16:creationId xmlns:a16="http://schemas.microsoft.com/office/drawing/2014/main" id="{435F0698-B762-4CA8-B4E7-F5A604257866}"/>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883133" y="6444133"/>
            <a:ext cx="8855261" cy="828683"/>
          </a:xfrm>
          <a:prstGeom prst="rect">
            <a:avLst/>
          </a:prstGeom>
        </p:spPr>
      </p:pic>
    </p:spTree>
    <p:extLst>
      <p:ext uri="{BB962C8B-B14F-4D97-AF65-F5344CB8AC3E}">
        <p14:creationId xmlns:p14="http://schemas.microsoft.com/office/powerpoint/2010/main" val="3586026018"/>
      </p:ext>
    </p:extLst>
  </p:cSld>
  <p:clrMapOvr>
    <a:masterClrMapping/>
  </p:clrMapOvr>
  <p:extLst mod="1">
    <p:ext uri="{DCECCB84-F9BA-43D5-87BE-67443E8EF086}">
      <p15:sldGuideLst xmlns:p15="http://schemas.microsoft.com/office/powerpoint/2012/main">
        <p15:guide id="1" pos="193" userDrawn="1">
          <p15:clr>
            <a:srgbClr val="FBAE40"/>
          </p15:clr>
        </p15:guide>
        <p15:guide id="2" orient="horz" pos="113" userDrawn="1">
          <p15:clr>
            <a:srgbClr val="FBAE40"/>
          </p15:clr>
        </p15:guide>
        <p15:guide id="3" orient="horz" pos="2381" userDrawn="1">
          <p15:clr>
            <a:srgbClr val="FBAE40"/>
          </p15:clr>
        </p15:guide>
        <p15:guide id="4" orient="horz" pos="340" userDrawn="1">
          <p15:clr>
            <a:srgbClr val="FBAE40"/>
          </p15:clr>
        </p15:guide>
        <p15:guide id="5" orient="horz" pos="567" userDrawn="1">
          <p15:clr>
            <a:srgbClr val="FBAE40"/>
          </p15:clr>
        </p15:guide>
        <p15:guide id="6" orient="horz" pos="794" userDrawn="1">
          <p15:clr>
            <a:srgbClr val="FBAE40"/>
          </p15:clr>
        </p15:guide>
        <p15:guide id="7" orient="horz" pos="1020" userDrawn="1">
          <p15:clr>
            <a:srgbClr val="FBAE40"/>
          </p15:clr>
        </p15:guide>
        <p15:guide id="8" orient="horz" pos="1247" userDrawn="1">
          <p15:clr>
            <a:srgbClr val="FBAE40"/>
          </p15:clr>
        </p15:guide>
        <p15:guide id="9" orient="horz" pos="1474" userDrawn="1">
          <p15:clr>
            <a:srgbClr val="FBAE40"/>
          </p15:clr>
        </p15:guide>
        <p15:guide id="10" orient="horz" pos="1701" userDrawn="1">
          <p15:clr>
            <a:srgbClr val="FBAE40"/>
          </p15:clr>
        </p15:guide>
        <p15:guide id="11" orient="horz" pos="1927" userDrawn="1">
          <p15:clr>
            <a:srgbClr val="FBAE40"/>
          </p15:clr>
        </p15:guide>
        <p15:guide id="12" orient="horz" pos="2154" userDrawn="1">
          <p15:clr>
            <a:srgbClr val="FBAE40"/>
          </p15:clr>
        </p15:guide>
        <p15:guide id="13" orient="horz" pos="2608" userDrawn="1">
          <p15:clr>
            <a:srgbClr val="FBAE40"/>
          </p15:clr>
        </p15:guide>
        <p15:guide id="14" orient="horz" pos="2835" userDrawn="1">
          <p15:clr>
            <a:srgbClr val="FBAE40"/>
          </p15:clr>
        </p15:guide>
        <p15:guide id="15" orient="horz" pos="3061" userDrawn="1">
          <p15:clr>
            <a:srgbClr val="FBAE40"/>
          </p15:clr>
        </p15:guide>
        <p15:guide id="16" orient="horz" pos="3288" userDrawn="1">
          <p15:clr>
            <a:srgbClr val="FBAE40"/>
          </p15:clr>
        </p15:guide>
        <p15:guide id="17" orient="horz" pos="3515" userDrawn="1">
          <p15:clr>
            <a:srgbClr val="FBAE40"/>
          </p15:clr>
        </p15:guide>
        <p15:guide id="18" orient="horz" pos="3742" userDrawn="1">
          <p15:clr>
            <a:srgbClr val="FBAE40"/>
          </p15:clr>
        </p15:guide>
        <p15:guide id="19" orient="horz" pos="3968" userDrawn="1">
          <p15:clr>
            <a:srgbClr val="FBAE40"/>
          </p15:clr>
        </p15:guide>
        <p15:guide id="20" orient="horz" pos="4195" userDrawn="1">
          <p15:clr>
            <a:srgbClr val="FBAE40"/>
          </p15:clr>
        </p15:guide>
        <p15:guide id="21" orient="horz" pos="4422" userDrawn="1">
          <p15:clr>
            <a:srgbClr val="FBAE40"/>
          </p15:clr>
        </p15:guide>
        <p15:guide id="22" orient="horz" pos="4649" userDrawn="1">
          <p15:clr>
            <a:srgbClr val="FBAE40"/>
          </p15:clr>
        </p15:guide>
        <p15:guide id="23" pos="419" userDrawn="1">
          <p15:clr>
            <a:srgbClr val="FBAE40"/>
          </p15:clr>
        </p15:guide>
        <p15:guide id="24" pos="646" userDrawn="1">
          <p15:clr>
            <a:srgbClr val="FBAE40"/>
          </p15:clr>
        </p15:guide>
        <p15:guide id="25" pos="873" userDrawn="1">
          <p15:clr>
            <a:srgbClr val="FBAE40"/>
          </p15:clr>
        </p15:guide>
        <p15:guide id="26" pos="1100" userDrawn="1">
          <p15:clr>
            <a:srgbClr val="FBAE40"/>
          </p15:clr>
        </p15:guide>
        <p15:guide id="27" pos="1327" userDrawn="1">
          <p15:clr>
            <a:srgbClr val="FBAE40"/>
          </p15:clr>
        </p15:guide>
        <p15:guide id="28" pos="1553" userDrawn="1">
          <p15:clr>
            <a:srgbClr val="FBAE40"/>
          </p15:clr>
        </p15:guide>
        <p15:guide id="29" pos="1780" userDrawn="1">
          <p15:clr>
            <a:srgbClr val="FBAE40"/>
          </p15:clr>
        </p15:guide>
        <p15:guide id="30" pos="2007" userDrawn="1">
          <p15:clr>
            <a:srgbClr val="FBAE40"/>
          </p15:clr>
        </p15:guide>
        <p15:guide id="31" pos="2234" userDrawn="1">
          <p15:clr>
            <a:srgbClr val="FBAE40"/>
          </p15:clr>
        </p15:guide>
        <p15:guide id="32" pos="2460" userDrawn="1">
          <p15:clr>
            <a:srgbClr val="FBAE40"/>
          </p15:clr>
        </p15:guide>
        <p15:guide id="33" pos="2687" userDrawn="1">
          <p15:clr>
            <a:srgbClr val="FBAE40"/>
          </p15:clr>
        </p15:guide>
        <p15:guide id="34" pos="2914" userDrawn="1">
          <p15:clr>
            <a:srgbClr val="FBAE40"/>
          </p15:clr>
        </p15:guide>
        <p15:guide id="35" pos="3141" userDrawn="1">
          <p15:clr>
            <a:srgbClr val="FBAE40"/>
          </p15:clr>
        </p15:guide>
        <p15:guide id="36" pos="3368" userDrawn="1">
          <p15:clr>
            <a:srgbClr val="FBAE40"/>
          </p15:clr>
        </p15:guide>
        <p15:guide id="37" pos="3594" userDrawn="1">
          <p15:clr>
            <a:srgbClr val="FBAE40"/>
          </p15:clr>
        </p15:guide>
        <p15:guide id="38" pos="3821" userDrawn="1">
          <p15:clr>
            <a:srgbClr val="FBAE40"/>
          </p15:clr>
        </p15:guide>
        <p15:guide id="39" pos="4048" userDrawn="1">
          <p15:clr>
            <a:srgbClr val="FBAE40"/>
          </p15:clr>
        </p15:guide>
        <p15:guide id="40" pos="4275" userDrawn="1">
          <p15:clr>
            <a:srgbClr val="FBAE40"/>
          </p15:clr>
        </p15:guide>
        <p15:guide id="41" pos="4501" userDrawn="1">
          <p15:clr>
            <a:srgbClr val="FBAE40"/>
          </p15:clr>
        </p15:guide>
        <p15:guide id="42" pos="4728" userDrawn="1">
          <p15:clr>
            <a:srgbClr val="FBAE40"/>
          </p15:clr>
        </p15:guide>
        <p15:guide id="43" pos="4955" userDrawn="1">
          <p15:clr>
            <a:srgbClr val="FBAE40"/>
          </p15:clr>
        </p15:guide>
        <p15:guide id="44" pos="5182" userDrawn="1">
          <p15:clr>
            <a:srgbClr val="FBAE40"/>
          </p15:clr>
        </p15:guide>
        <p15:guide id="45" pos="5408" userDrawn="1">
          <p15:clr>
            <a:srgbClr val="FBAE40"/>
          </p15:clr>
        </p15:guide>
        <p15:guide id="46" pos="5635" userDrawn="1">
          <p15:clr>
            <a:srgbClr val="FBAE40"/>
          </p15:clr>
        </p15:guide>
        <p15:guide id="47" pos="5862" userDrawn="1">
          <p15:clr>
            <a:srgbClr val="FBAE40"/>
          </p15:clr>
        </p15:guide>
        <p15:guide id="48" pos="6089" userDrawn="1">
          <p15:clr>
            <a:srgbClr val="FBAE40"/>
          </p15:clr>
        </p15:guide>
        <p15:guide id="49" pos="6316" userDrawn="1">
          <p15:clr>
            <a:srgbClr val="FBAE40"/>
          </p15:clr>
        </p15:guide>
        <p15:guide id="50" pos="654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Slajd końcowy">
    <p:spTree>
      <p:nvGrpSpPr>
        <p:cNvPr id="1" name=""/>
        <p:cNvGrpSpPr/>
        <p:nvPr/>
      </p:nvGrpSpPr>
      <p:grpSpPr>
        <a:xfrm>
          <a:off x="0" y="0"/>
          <a:ext cx="0" cy="0"/>
          <a:chOff x="0" y="0"/>
          <a:chExt cx="0" cy="0"/>
        </a:xfrm>
      </p:grpSpPr>
      <p:sp>
        <p:nvSpPr>
          <p:cNvPr id="8" name="Prostokąt 7">
            <a:extLst>
              <a:ext uri="{FF2B5EF4-FFF2-40B4-BE49-F238E27FC236}">
                <a16:creationId xmlns:a16="http://schemas.microsoft.com/office/drawing/2014/main" id="{0A228201-59AA-470F-B779-D4FECA3DF137}"/>
              </a:ext>
            </a:extLst>
          </p:cNvPr>
          <p:cNvSpPr/>
          <p:nvPr userDrawn="1"/>
        </p:nvSpPr>
        <p:spPr>
          <a:xfrm>
            <a:off x="1025525" y="1983572"/>
            <a:ext cx="8640763" cy="4321274"/>
          </a:xfrm>
          <a:prstGeom prst="rect">
            <a:avLst/>
          </a:prstGeom>
          <a:solidFill>
            <a:srgbClr val="A6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Prostokąt 9">
            <a:extLst>
              <a:ext uri="{FF2B5EF4-FFF2-40B4-BE49-F238E27FC236}">
                <a16:creationId xmlns:a16="http://schemas.microsoft.com/office/drawing/2014/main" id="{C7D00171-EF30-4814-B375-246769FD4B15}"/>
              </a:ext>
              <a:ext uri="{C183D7F6-B498-43B3-948B-1728B52AA6E4}">
                <adec:decorative xmlns:adec="http://schemas.microsoft.com/office/drawing/2017/decorative" val="1"/>
              </a:ext>
            </a:extLst>
          </p:cNvPr>
          <p:cNvSpPr/>
          <p:nvPr userDrawn="1"/>
        </p:nvSpPr>
        <p:spPr>
          <a:xfrm>
            <a:off x="1" y="0"/>
            <a:ext cx="4986337" cy="26939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11" name="Obraz 10" descr="Obraz zawierający tekst&#10;&#10;Opis wygenerowany automatycznie">
            <a:extLst>
              <a:ext uri="{FF2B5EF4-FFF2-40B4-BE49-F238E27FC236}">
                <a16:creationId xmlns:a16="http://schemas.microsoft.com/office/drawing/2014/main" id="{2ABF63AC-8150-4C02-BE62-EBE0A039868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5525" y="1983572"/>
            <a:ext cx="3959225" cy="720090"/>
          </a:xfrm>
          <a:prstGeom prst="rect">
            <a:avLst/>
          </a:prstGeom>
        </p:spPr>
      </p:pic>
      <p:sp>
        <p:nvSpPr>
          <p:cNvPr id="14" name="Title 1">
            <a:extLst>
              <a:ext uri="{FF2B5EF4-FFF2-40B4-BE49-F238E27FC236}">
                <a16:creationId xmlns:a16="http://schemas.microsoft.com/office/drawing/2014/main" id="{1629EBDD-5340-4285-A47D-77B29466EFE4}"/>
              </a:ext>
            </a:extLst>
          </p:cNvPr>
          <p:cNvSpPr>
            <a:spLocks noGrp="1"/>
          </p:cNvSpPr>
          <p:nvPr>
            <p:ph type="ctrTitle" hasCustomPrompt="1"/>
          </p:nvPr>
        </p:nvSpPr>
        <p:spPr>
          <a:xfrm>
            <a:off x="1385848" y="3411613"/>
            <a:ext cx="7920115" cy="1087764"/>
          </a:xfrm>
        </p:spPr>
        <p:txBody>
          <a:bodyPr anchor="t" anchorCtr="0">
            <a:normAutofit/>
          </a:bodyPr>
          <a:lstStyle>
            <a:lvl1pPr algn="ctr">
              <a:lnSpc>
                <a:spcPts val="4000"/>
              </a:lnSpc>
              <a:defRPr sz="3200"/>
            </a:lvl1pPr>
          </a:lstStyle>
          <a:p>
            <a:br>
              <a:rPr lang="pl-PL" dirty="0"/>
            </a:br>
            <a:r>
              <a:rPr lang="pl-PL" dirty="0"/>
              <a:t>Dziękuję za uwagę.</a:t>
            </a:r>
            <a:endParaRPr lang="en-US" dirty="0"/>
          </a:p>
        </p:txBody>
      </p:sp>
      <p:pic>
        <p:nvPicPr>
          <p:cNvPr id="16" name="Obraz 15">
            <a:extLst>
              <a:ext uri="{FF2B5EF4-FFF2-40B4-BE49-F238E27FC236}">
                <a16:creationId xmlns:a16="http://schemas.microsoft.com/office/drawing/2014/main" id="{E2649279-68AC-4F54-A880-75A79D7385CD}"/>
              </a:ext>
            </a:extLst>
          </p:cNvPr>
          <p:cNvPicPr>
            <a:picLocks noChangeAspect="1"/>
          </p:cNvPicPr>
          <p:nvPr userDrawn="1"/>
        </p:nvPicPr>
        <p:blipFill>
          <a:blip r:embed="rId3">
            <a:alphaModFix amt="55000"/>
            <a:extLst>
              <a:ext uri="{28A0092B-C50C-407E-A947-70E740481C1C}">
                <a14:useLocalDpi xmlns:a14="http://schemas.microsoft.com/office/drawing/2010/main" val="0"/>
              </a:ext>
            </a:extLst>
          </a:blip>
          <a:stretch>
            <a:fillRect/>
          </a:stretch>
        </p:blipFill>
        <p:spPr>
          <a:xfrm>
            <a:off x="652757" y="1244366"/>
            <a:ext cx="381000" cy="381000"/>
          </a:xfrm>
          <a:prstGeom prst="rect">
            <a:avLst/>
          </a:prstGeom>
        </p:spPr>
      </p:pic>
      <p:pic>
        <p:nvPicPr>
          <p:cNvPr id="17" name="Obraz 16">
            <a:extLst>
              <a:ext uri="{FF2B5EF4-FFF2-40B4-BE49-F238E27FC236}">
                <a16:creationId xmlns:a16="http://schemas.microsoft.com/office/drawing/2014/main" id="{1C169691-7357-4DDF-8437-CEB5E8C7275F}"/>
              </a:ext>
            </a:extLst>
          </p:cNvPr>
          <p:cNvPicPr>
            <a:picLocks noChangeAspect="1"/>
          </p:cNvPicPr>
          <p:nvPr userDrawn="1"/>
        </p:nvPicPr>
        <p:blipFill>
          <a:blip r:embed="rId4">
            <a:alphaModFix amt="55000"/>
            <a:extLst>
              <a:ext uri="{28A0092B-C50C-407E-A947-70E740481C1C}">
                <a14:useLocalDpi xmlns:a14="http://schemas.microsoft.com/office/drawing/2010/main" val="0"/>
              </a:ext>
            </a:extLst>
          </a:blip>
          <a:stretch>
            <a:fillRect/>
          </a:stretch>
        </p:blipFill>
        <p:spPr>
          <a:xfrm>
            <a:off x="1365250" y="545866"/>
            <a:ext cx="381000" cy="381000"/>
          </a:xfrm>
          <a:prstGeom prst="rect">
            <a:avLst/>
          </a:prstGeom>
        </p:spPr>
      </p:pic>
      <p:pic>
        <p:nvPicPr>
          <p:cNvPr id="18" name="Obraz 17">
            <a:extLst>
              <a:ext uri="{FF2B5EF4-FFF2-40B4-BE49-F238E27FC236}">
                <a16:creationId xmlns:a16="http://schemas.microsoft.com/office/drawing/2014/main" id="{69B9B22B-67E4-4504-8A58-6D72DCD7A2AE}"/>
              </a:ext>
            </a:extLst>
          </p:cNvPr>
          <p:cNvPicPr>
            <a:picLocks noChangeAspect="1"/>
          </p:cNvPicPr>
          <p:nvPr userDrawn="1"/>
        </p:nvPicPr>
        <p:blipFill>
          <a:blip r:embed="rId5">
            <a:alphaModFix amt="55000"/>
            <a:extLst>
              <a:ext uri="{28A0092B-C50C-407E-A947-70E740481C1C}">
                <a14:useLocalDpi xmlns:a14="http://schemas.microsoft.com/office/drawing/2010/main" val="0"/>
              </a:ext>
            </a:extLst>
          </a:blip>
          <a:stretch>
            <a:fillRect/>
          </a:stretch>
        </p:blipFill>
        <p:spPr>
          <a:xfrm>
            <a:off x="1380511" y="1244366"/>
            <a:ext cx="381000" cy="381000"/>
          </a:xfrm>
          <a:prstGeom prst="rect">
            <a:avLst/>
          </a:prstGeom>
        </p:spPr>
      </p:pic>
      <p:pic>
        <p:nvPicPr>
          <p:cNvPr id="19" name="Obraz 18">
            <a:extLst>
              <a:ext uri="{FF2B5EF4-FFF2-40B4-BE49-F238E27FC236}">
                <a16:creationId xmlns:a16="http://schemas.microsoft.com/office/drawing/2014/main" id="{0BC155C9-2974-4950-B840-0E7ABDF714B1}"/>
              </a:ext>
            </a:extLst>
          </p:cNvPr>
          <p:cNvPicPr>
            <a:picLocks noChangeAspect="1"/>
          </p:cNvPicPr>
          <p:nvPr userDrawn="1"/>
        </p:nvPicPr>
        <p:blipFill>
          <a:blip r:embed="rId6">
            <a:alphaModFix amt="55000"/>
            <a:extLst>
              <a:ext uri="{28A0092B-C50C-407E-A947-70E740481C1C}">
                <a14:useLocalDpi xmlns:a14="http://schemas.microsoft.com/office/drawing/2010/main" val="0"/>
              </a:ext>
            </a:extLst>
          </a:blip>
          <a:stretch>
            <a:fillRect/>
          </a:stretch>
        </p:blipFill>
        <p:spPr>
          <a:xfrm>
            <a:off x="4265786" y="538288"/>
            <a:ext cx="381000" cy="381000"/>
          </a:xfrm>
          <a:prstGeom prst="rect">
            <a:avLst/>
          </a:prstGeom>
        </p:spPr>
      </p:pic>
      <p:pic>
        <p:nvPicPr>
          <p:cNvPr id="20" name="Obraz 19">
            <a:extLst>
              <a:ext uri="{FF2B5EF4-FFF2-40B4-BE49-F238E27FC236}">
                <a16:creationId xmlns:a16="http://schemas.microsoft.com/office/drawing/2014/main" id="{C1C9A51C-3E9A-43B3-865C-E0B79CE15EF8}"/>
              </a:ext>
            </a:extLst>
          </p:cNvPr>
          <p:cNvPicPr>
            <a:picLocks noChangeAspect="1"/>
          </p:cNvPicPr>
          <p:nvPr userDrawn="1"/>
        </p:nvPicPr>
        <p:blipFill>
          <a:blip r:embed="rId7">
            <a:alphaModFix amt="55000"/>
            <a:extLst>
              <a:ext uri="{28A0092B-C50C-407E-A947-70E740481C1C}">
                <a14:useLocalDpi xmlns:a14="http://schemas.microsoft.com/office/drawing/2010/main" val="0"/>
              </a:ext>
            </a:extLst>
          </a:blip>
          <a:stretch>
            <a:fillRect/>
          </a:stretch>
        </p:blipFill>
        <p:spPr>
          <a:xfrm>
            <a:off x="644525" y="545866"/>
            <a:ext cx="381000" cy="381000"/>
          </a:xfrm>
          <a:prstGeom prst="rect">
            <a:avLst/>
          </a:prstGeom>
        </p:spPr>
      </p:pic>
      <p:pic>
        <p:nvPicPr>
          <p:cNvPr id="21" name="Obraz 20">
            <a:extLst>
              <a:ext uri="{FF2B5EF4-FFF2-40B4-BE49-F238E27FC236}">
                <a16:creationId xmlns:a16="http://schemas.microsoft.com/office/drawing/2014/main" id="{AE3D26F0-CB23-476D-84AC-833FF583534C}"/>
              </a:ext>
            </a:extLst>
          </p:cNvPr>
          <p:cNvPicPr>
            <a:picLocks noChangeAspect="1"/>
          </p:cNvPicPr>
          <p:nvPr userDrawn="1"/>
        </p:nvPicPr>
        <p:blipFill>
          <a:blip r:embed="rId8">
            <a:alphaModFix amt="55000"/>
            <a:extLst>
              <a:ext uri="{28A0092B-C50C-407E-A947-70E740481C1C}">
                <a14:useLocalDpi xmlns:a14="http://schemas.microsoft.com/office/drawing/2010/main" val="0"/>
              </a:ext>
            </a:extLst>
          </a:blip>
          <a:stretch>
            <a:fillRect/>
          </a:stretch>
        </p:blipFill>
        <p:spPr>
          <a:xfrm>
            <a:off x="2104293" y="1254829"/>
            <a:ext cx="381000" cy="381000"/>
          </a:xfrm>
          <a:prstGeom prst="rect">
            <a:avLst/>
          </a:prstGeom>
        </p:spPr>
      </p:pic>
      <p:pic>
        <p:nvPicPr>
          <p:cNvPr id="22" name="Obraz 21">
            <a:extLst>
              <a:ext uri="{FF2B5EF4-FFF2-40B4-BE49-F238E27FC236}">
                <a16:creationId xmlns:a16="http://schemas.microsoft.com/office/drawing/2014/main" id="{02C74DC5-C335-4B67-9BCD-34D60F57C6C6}"/>
              </a:ext>
            </a:extLst>
          </p:cNvPr>
          <p:cNvPicPr>
            <a:picLocks noChangeAspect="1"/>
          </p:cNvPicPr>
          <p:nvPr userDrawn="1"/>
        </p:nvPicPr>
        <p:blipFill>
          <a:blip r:embed="rId9">
            <a:alphaModFix amt="55000"/>
            <a:extLst>
              <a:ext uri="{28A0092B-C50C-407E-A947-70E740481C1C}">
                <a14:useLocalDpi xmlns:a14="http://schemas.microsoft.com/office/drawing/2010/main" val="0"/>
              </a:ext>
            </a:extLst>
          </a:blip>
          <a:stretch>
            <a:fillRect/>
          </a:stretch>
        </p:blipFill>
        <p:spPr>
          <a:xfrm>
            <a:off x="2814637" y="543567"/>
            <a:ext cx="381000" cy="381000"/>
          </a:xfrm>
          <a:prstGeom prst="rect">
            <a:avLst/>
          </a:prstGeom>
        </p:spPr>
      </p:pic>
      <p:pic>
        <p:nvPicPr>
          <p:cNvPr id="23" name="Obraz 22">
            <a:extLst>
              <a:ext uri="{FF2B5EF4-FFF2-40B4-BE49-F238E27FC236}">
                <a16:creationId xmlns:a16="http://schemas.microsoft.com/office/drawing/2014/main" id="{0F174CC1-CE15-4868-A9EE-2844EB32D55C}"/>
              </a:ext>
            </a:extLst>
          </p:cNvPr>
          <p:cNvPicPr>
            <a:picLocks noChangeAspect="1"/>
          </p:cNvPicPr>
          <p:nvPr userDrawn="1"/>
        </p:nvPicPr>
        <p:blipFill>
          <a:blip r:embed="rId10">
            <a:alphaModFix amt="55000"/>
            <a:extLst>
              <a:ext uri="{28A0092B-C50C-407E-A947-70E740481C1C}">
                <a14:useLocalDpi xmlns:a14="http://schemas.microsoft.com/office/drawing/2010/main" val="0"/>
              </a:ext>
            </a:extLst>
          </a:blip>
          <a:stretch>
            <a:fillRect/>
          </a:stretch>
        </p:blipFill>
        <p:spPr>
          <a:xfrm>
            <a:off x="3537018" y="535269"/>
            <a:ext cx="381000" cy="381000"/>
          </a:xfrm>
          <a:prstGeom prst="rect">
            <a:avLst/>
          </a:prstGeom>
        </p:spPr>
      </p:pic>
      <p:pic>
        <p:nvPicPr>
          <p:cNvPr id="24" name="Obraz 23">
            <a:extLst>
              <a:ext uri="{FF2B5EF4-FFF2-40B4-BE49-F238E27FC236}">
                <a16:creationId xmlns:a16="http://schemas.microsoft.com/office/drawing/2014/main" id="{580C7992-BAEE-4176-9AF5-42DA24B7599A}"/>
              </a:ext>
            </a:extLst>
          </p:cNvPr>
          <p:cNvPicPr>
            <a:picLocks noChangeAspect="1"/>
          </p:cNvPicPr>
          <p:nvPr userDrawn="1"/>
        </p:nvPicPr>
        <p:blipFill>
          <a:blip r:embed="rId11">
            <a:alphaModFix amt="55000"/>
            <a:extLst>
              <a:ext uri="{28A0092B-C50C-407E-A947-70E740481C1C}">
                <a14:useLocalDpi xmlns:a14="http://schemas.microsoft.com/office/drawing/2010/main" val="0"/>
              </a:ext>
            </a:extLst>
          </a:blip>
          <a:stretch>
            <a:fillRect/>
          </a:stretch>
        </p:blipFill>
        <p:spPr>
          <a:xfrm>
            <a:off x="2092256" y="531095"/>
            <a:ext cx="381000" cy="381000"/>
          </a:xfrm>
          <a:prstGeom prst="rect">
            <a:avLst/>
          </a:prstGeom>
        </p:spPr>
      </p:pic>
      <p:pic>
        <p:nvPicPr>
          <p:cNvPr id="25" name="Obraz 24">
            <a:extLst>
              <a:ext uri="{FF2B5EF4-FFF2-40B4-BE49-F238E27FC236}">
                <a16:creationId xmlns:a16="http://schemas.microsoft.com/office/drawing/2014/main" id="{BA86516E-B5E1-4DB3-981D-6523926A2A17}"/>
              </a:ext>
            </a:extLst>
          </p:cNvPr>
          <p:cNvPicPr>
            <a:picLocks noChangeAspect="1"/>
          </p:cNvPicPr>
          <p:nvPr userDrawn="1"/>
        </p:nvPicPr>
        <p:blipFill>
          <a:blip r:embed="rId12">
            <a:alphaModFix amt="55000"/>
            <a:extLst>
              <a:ext uri="{28A0092B-C50C-407E-A947-70E740481C1C}">
                <a14:useLocalDpi xmlns:a14="http://schemas.microsoft.com/office/drawing/2010/main" val="0"/>
              </a:ext>
            </a:extLst>
          </a:blip>
          <a:stretch>
            <a:fillRect/>
          </a:stretch>
        </p:blipFill>
        <p:spPr>
          <a:xfrm>
            <a:off x="3534802" y="1251987"/>
            <a:ext cx="381000" cy="381000"/>
          </a:xfrm>
          <a:prstGeom prst="rect">
            <a:avLst/>
          </a:prstGeom>
        </p:spPr>
      </p:pic>
      <p:pic>
        <p:nvPicPr>
          <p:cNvPr id="26" name="Obraz 25">
            <a:extLst>
              <a:ext uri="{FF2B5EF4-FFF2-40B4-BE49-F238E27FC236}">
                <a16:creationId xmlns:a16="http://schemas.microsoft.com/office/drawing/2014/main" id="{709B0195-39FE-4DB2-9F58-C6258A41F180}"/>
              </a:ext>
            </a:extLst>
          </p:cNvPr>
          <p:cNvPicPr>
            <a:picLocks noChangeAspect="1"/>
          </p:cNvPicPr>
          <p:nvPr userDrawn="1"/>
        </p:nvPicPr>
        <p:blipFill>
          <a:blip r:embed="rId13">
            <a:alphaModFix amt="55000"/>
            <a:extLst>
              <a:ext uri="{28A0092B-C50C-407E-A947-70E740481C1C}">
                <a14:useLocalDpi xmlns:a14="http://schemas.microsoft.com/office/drawing/2010/main" val="0"/>
              </a:ext>
            </a:extLst>
          </a:blip>
          <a:stretch>
            <a:fillRect/>
          </a:stretch>
        </p:blipFill>
        <p:spPr>
          <a:xfrm>
            <a:off x="4265613" y="1250549"/>
            <a:ext cx="381000" cy="381000"/>
          </a:xfrm>
          <a:prstGeom prst="rect">
            <a:avLst/>
          </a:prstGeom>
        </p:spPr>
      </p:pic>
      <p:pic>
        <p:nvPicPr>
          <p:cNvPr id="27" name="Obraz 26">
            <a:extLst>
              <a:ext uri="{FF2B5EF4-FFF2-40B4-BE49-F238E27FC236}">
                <a16:creationId xmlns:a16="http://schemas.microsoft.com/office/drawing/2014/main" id="{06B4110B-C953-4485-B94D-302AD469CBD4}"/>
              </a:ext>
            </a:extLst>
          </p:cNvPr>
          <p:cNvPicPr>
            <a:picLocks noChangeAspect="1"/>
          </p:cNvPicPr>
          <p:nvPr userDrawn="1"/>
        </p:nvPicPr>
        <p:blipFill>
          <a:blip r:embed="rId14">
            <a:alphaModFix amt="55000"/>
            <a:extLst>
              <a:ext uri="{28A0092B-C50C-407E-A947-70E740481C1C}">
                <a14:useLocalDpi xmlns:a14="http://schemas.microsoft.com/office/drawing/2010/main" val="0"/>
              </a:ext>
            </a:extLst>
          </a:blip>
          <a:stretch>
            <a:fillRect/>
          </a:stretch>
        </p:blipFill>
        <p:spPr>
          <a:xfrm>
            <a:off x="2814637" y="1250549"/>
            <a:ext cx="381000" cy="381000"/>
          </a:xfrm>
          <a:prstGeom prst="rect">
            <a:avLst/>
          </a:prstGeom>
        </p:spPr>
      </p:pic>
      <p:pic>
        <p:nvPicPr>
          <p:cNvPr id="28" name="Obraz 27">
            <a:extLst>
              <a:ext uri="{FF2B5EF4-FFF2-40B4-BE49-F238E27FC236}">
                <a16:creationId xmlns:a16="http://schemas.microsoft.com/office/drawing/2014/main" id="{7E3F8DBC-0D86-4A87-B80E-1209AC8C45A4}"/>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883133" y="6444133"/>
            <a:ext cx="8855261" cy="828683"/>
          </a:xfrm>
          <a:prstGeom prst="rect">
            <a:avLst/>
          </a:prstGeom>
        </p:spPr>
      </p:pic>
    </p:spTree>
    <p:extLst>
      <p:ext uri="{BB962C8B-B14F-4D97-AF65-F5344CB8AC3E}">
        <p14:creationId xmlns:p14="http://schemas.microsoft.com/office/powerpoint/2010/main" val="2105033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lajd tytułowy (krótki tytuł)">
    <p:spTree>
      <p:nvGrpSpPr>
        <p:cNvPr id="1" name=""/>
        <p:cNvGrpSpPr/>
        <p:nvPr/>
      </p:nvGrpSpPr>
      <p:grpSpPr>
        <a:xfrm>
          <a:off x="0" y="0"/>
          <a:ext cx="0" cy="0"/>
          <a:chOff x="0" y="0"/>
          <a:chExt cx="0" cy="0"/>
        </a:xfrm>
      </p:grpSpPr>
      <p:sp>
        <p:nvSpPr>
          <p:cNvPr id="17" name="Symbol zastępczy obrazu 16">
            <a:extLst>
              <a:ext uri="{FF2B5EF4-FFF2-40B4-BE49-F238E27FC236}">
                <a16:creationId xmlns:a16="http://schemas.microsoft.com/office/drawing/2014/main" id="{69383BDA-94B1-6FB6-27E3-0CC3DEDF5AF5}"/>
              </a:ext>
            </a:extLst>
          </p:cNvPr>
          <p:cNvSpPr>
            <a:spLocks noGrp="1"/>
          </p:cNvSpPr>
          <p:nvPr>
            <p:ph type="pic" sz="quarter" idx="11"/>
          </p:nvPr>
        </p:nvSpPr>
        <p:spPr>
          <a:xfrm>
            <a:off x="0" y="0"/>
            <a:ext cx="6784975" cy="5221288"/>
          </a:xfrm>
          <a:custGeom>
            <a:avLst/>
            <a:gdLst>
              <a:gd name="connsiteX0" fmla="*/ 0 w 6784975"/>
              <a:gd name="connsiteY0" fmla="*/ 0 h 5221288"/>
              <a:gd name="connsiteX1" fmla="*/ 6784975 w 6784975"/>
              <a:gd name="connsiteY1" fmla="*/ 0 h 5221288"/>
              <a:gd name="connsiteX2" fmla="*/ 6784975 w 6784975"/>
              <a:gd name="connsiteY2" fmla="*/ 4500563 h 5221288"/>
              <a:gd name="connsiteX3" fmla="*/ 2825750 w 6784975"/>
              <a:gd name="connsiteY3" fmla="*/ 4500563 h 5221288"/>
              <a:gd name="connsiteX4" fmla="*/ 2825750 w 6784975"/>
              <a:gd name="connsiteY4" fmla="*/ 5221288 h 5221288"/>
              <a:gd name="connsiteX5" fmla="*/ 0 w 6784975"/>
              <a:gd name="connsiteY5" fmla="*/ 5221288 h 5221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84975" h="5221288">
                <a:moveTo>
                  <a:pt x="0" y="0"/>
                </a:moveTo>
                <a:lnTo>
                  <a:pt x="6784975" y="0"/>
                </a:lnTo>
                <a:lnTo>
                  <a:pt x="6784975" y="4500563"/>
                </a:lnTo>
                <a:lnTo>
                  <a:pt x="2825750" y="4500563"/>
                </a:lnTo>
                <a:lnTo>
                  <a:pt x="2825750" y="5221288"/>
                </a:lnTo>
                <a:lnTo>
                  <a:pt x="0" y="5221288"/>
                </a:lnTo>
                <a:close/>
              </a:path>
            </a:pathLst>
          </a:custGeom>
          <a:solidFill>
            <a:schemeClr val="bg1">
              <a:lumMod val="95000"/>
            </a:schemeClr>
          </a:solidFill>
        </p:spPr>
        <p:txBody>
          <a:bodyPr wrap="square" anchor="ctr" anchorCtr="0">
            <a:noAutofit/>
          </a:bodyPr>
          <a:lstStyle>
            <a:lvl1pPr marL="0" indent="0" algn="ctr">
              <a:buFont typeface="Arial" panose="020B0604020202020204" pitchFamily="34" charset="0"/>
              <a:buNone/>
              <a:defRPr sz="1000"/>
            </a:lvl1pPr>
          </a:lstStyle>
          <a:p>
            <a:r>
              <a:rPr lang="pl-PL" dirty="0"/>
              <a:t>Kliknij ikonę, aby dodać obraz</a:t>
            </a:r>
          </a:p>
        </p:txBody>
      </p:sp>
      <p:sp>
        <p:nvSpPr>
          <p:cNvPr id="13" name="Prostokąt 12">
            <a:extLst>
              <a:ext uri="{FF2B5EF4-FFF2-40B4-BE49-F238E27FC236}">
                <a16:creationId xmlns:a16="http://schemas.microsoft.com/office/drawing/2014/main" id="{38965D1A-9BC8-2AB7-6B73-C2BBDA5D66AA}"/>
              </a:ext>
            </a:extLst>
          </p:cNvPr>
          <p:cNvSpPr/>
          <p:nvPr userDrawn="1"/>
        </p:nvSpPr>
        <p:spPr>
          <a:xfrm>
            <a:off x="2825750" y="4500563"/>
            <a:ext cx="6840538" cy="17996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itle 1"/>
          <p:cNvSpPr>
            <a:spLocks noGrp="1"/>
          </p:cNvSpPr>
          <p:nvPr>
            <p:ph type="ctrTitle"/>
          </p:nvPr>
        </p:nvSpPr>
        <p:spPr>
          <a:xfrm>
            <a:off x="3172808" y="5579563"/>
            <a:ext cx="6133117" cy="648546"/>
          </a:xfrm>
        </p:spPr>
        <p:txBody>
          <a:bodyPr anchor="t" anchorCtr="0">
            <a:normAutofit/>
          </a:bodyPr>
          <a:lstStyle>
            <a:lvl1pPr algn="l">
              <a:lnSpc>
                <a:spcPts val="3500"/>
              </a:lnSpc>
              <a:defRPr sz="2800"/>
            </a:lvl1pPr>
          </a:lstStyle>
          <a:p>
            <a:r>
              <a:rPr lang="pl-PL"/>
              <a:t>Kliknij, aby edytować styl</a:t>
            </a:r>
            <a:endParaRPr lang="en-US" dirty="0"/>
          </a:p>
        </p:txBody>
      </p:sp>
      <p:sp>
        <p:nvSpPr>
          <p:cNvPr id="4" name="Date Placeholder 3"/>
          <p:cNvSpPr>
            <a:spLocks noGrp="1"/>
          </p:cNvSpPr>
          <p:nvPr>
            <p:ph type="dt" sz="half" idx="10"/>
          </p:nvPr>
        </p:nvSpPr>
        <p:spPr>
          <a:xfrm>
            <a:off x="7866444" y="539750"/>
            <a:ext cx="1799844" cy="366725"/>
          </a:xfrm>
          <a:prstGeom prst="rect">
            <a:avLst/>
          </a:prstGeom>
        </p:spPr>
        <p:txBody>
          <a:bodyPr lIns="0" tIns="0" rIns="0" bIns="0"/>
          <a:lstStyle>
            <a:lvl1pPr algn="r">
              <a:lnSpc>
                <a:spcPts val="1800"/>
              </a:lnSpc>
              <a:defRPr sz="1400">
                <a:solidFill>
                  <a:schemeClr val="tx2"/>
                </a:solidFill>
                <a:latin typeface="Open Sans" pitchFamily="2" charset="0"/>
                <a:ea typeface="Open Sans" pitchFamily="2" charset="0"/>
                <a:cs typeface="Open Sans" pitchFamily="2" charset="0"/>
              </a:defRPr>
            </a:lvl1pPr>
          </a:lstStyle>
          <a:p>
            <a:endParaRPr lang="pl-PL" dirty="0"/>
          </a:p>
        </p:txBody>
      </p:sp>
      <p:pic>
        <p:nvPicPr>
          <p:cNvPr id="18" name="Obraz 17" descr="Obraz zawierający tekst&#10;&#10;Opis wygenerowany automatycznie">
            <a:extLst>
              <a:ext uri="{FF2B5EF4-FFF2-40B4-BE49-F238E27FC236}">
                <a16:creationId xmlns:a16="http://schemas.microsoft.com/office/drawing/2014/main" id="{EB4DB370-BCB9-D1E9-5613-5A9DCA5F311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25750" y="4500563"/>
            <a:ext cx="3959225" cy="720090"/>
          </a:xfrm>
          <a:prstGeom prst="rect">
            <a:avLst/>
          </a:prstGeom>
        </p:spPr>
      </p:pic>
      <p:pic>
        <p:nvPicPr>
          <p:cNvPr id="11" name="Obraz 10">
            <a:extLst>
              <a:ext uri="{FF2B5EF4-FFF2-40B4-BE49-F238E27FC236}">
                <a16:creationId xmlns:a16="http://schemas.microsoft.com/office/drawing/2014/main" id="{0CF3E933-1DA6-403F-9323-5B318B99433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3133" y="6444133"/>
            <a:ext cx="8855261" cy="828683"/>
          </a:xfrm>
          <a:prstGeom prst="rect">
            <a:avLst/>
          </a:prstGeom>
        </p:spPr>
      </p:pic>
    </p:spTree>
    <p:extLst>
      <p:ext uri="{BB962C8B-B14F-4D97-AF65-F5344CB8AC3E}">
        <p14:creationId xmlns:p14="http://schemas.microsoft.com/office/powerpoint/2010/main" val="163393511"/>
      </p:ext>
    </p:extLst>
  </p:cSld>
  <p:clrMapOvr>
    <a:masterClrMapping/>
  </p:clrMapOvr>
  <p:extLst mod="1">
    <p:ext uri="{DCECCB84-F9BA-43D5-87BE-67443E8EF086}">
      <p15:sldGuideLst xmlns:p15="http://schemas.microsoft.com/office/powerpoint/2012/main">
        <p15:guide id="1" pos="192" userDrawn="1">
          <p15:clr>
            <a:srgbClr val="FBAE40"/>
          </p15:clr>
        </p15:guide>
        <p15:guide id="2" orient="horz" pos="113" userDrawn="1">
          <p15:clr>
            <a:srgbClr val="FBAE40"/>
          </p15:clr>
        </p15:guide>
        <p15:guide id="3" orient="horz" pos="2381" userDrawn="1">
          <p15:clr>
            <a:srgbClr val="FBAE40"/>
          </p15:clr>
        </p15:guide>
        <p15:guide id="4" orient="horz" pos="340" userDrawn="1">
          <p15:clr>
            <a:srgbClr val="FBAE40"/>
          </p15:clr>
        </p15:guide>
        <p15:guide id="5" orient="horz" pos="567" userDrawn="1">
          <p15:clr>
            <a:srgbClr val="FBAE40"/>
          </p15:clr>
        </p15:guide>
        <p15:guide id="6" orient="horz" pos="794" userDrawn="1">
          <p15:clr>
            <a:srgbClr val="FBAE40"/>
          </p15:clr>
        </p15:guide>
        <p15:guide id="7" orient="horz" pos="1020" userDrawn="1">
          <p15:clr>
            <a:srgbClr val="FBAE40"/>
          </p15:clr>
        </p15:guide>
        <p15:guide id="8" orient="horz" pos="1247" userDrawn="1">
          <p15:clr>
            <a:srgbClr val="FBAE40"/>
          </p15:clr>
        </p15:guide>
        <p15:guide id="9" orient="horz" pos="1474" userDrawn="1">
          <p15:clr>
            <a:srgbClr val="FBAE40"/>
          </p15:clr>
        </p15:guide>
        <p15:guide id="10" orient="horz" pos="1701" userDrawn="1">
          <p15:clr>
            <a:srgbClr val="FBAE40"/>
          </p15:clr>
        </p15:guide>
        <p15:guide id="11" orient="horz" pos="1927" userDrawn="1">
          <p15:clr>
            <a:srgbClr val="FBAE40"/>
          </p15:clr>
        </p15:guide>
        <p15:guide id="12" orient="horz" pos="2154" userDrawn="1">
          <p15:clr>
            <a:srgbClr val="FBAE40"/>
          </p15:clr>
        </p15:guide>
        <p15:guide id="13" orient="horz" pos="2608" userDrawn="1">
          <p15:clr>
            <a:srgbClr val="FBAE40"/>
          </p15:clr>
        </p15:guide>
        <p15:guide id="14" orient="horz" pos="2835" userDrawn="1">
          <p15:clr>
            <a:srgbClr val="FBAE40"/>
          </p15:clr>
        </p15:guide>
        <p15:guide id="15" orient="horz" pos="3061" userDrawn="1">
          <p15:clr>
            <a:srgbClr val="FBAE40"/>
          </p15:clr>
        </p15:guide>
        <p15:guide id="16" orient="horz" pos="3288" userDrawn="1">
          <p15:clr>
            <a:srgbClr val="FBAE40"/>
          </p15:clr>
        </p15:guide>
        <p15:guide id="17" orient="horz" pos="3515" userDrawn="1">
          <p15:clr>
            <a:srgbClr val="FBAE40"/>
          </p15:clr>
        </p15:guide>
        <p15:guide id="18" orient="horz" pos="3742" userDrawn="1">
          <p15:clr>
            <a:srgbClr val="FBAE40"/>
          </p15:clr>
        </p15:guide>
        <p15:guide id="19" orient="horz" pos="3968" userDrawn="1">
          <p15:clr>
            <a:srgbClr val="FBAE40"/>
          </p15:clr>
        </p15:guide>
        <p15:guide id="20" orient="horz" pos="4195" userDrawn="1">
          <p15:clr>
            <a:srgbClr val="FBAE40"/>
          </p15:clr>
        </p15:guide>
        <p15:guide id="21" orient="horz" pos="4422" userDrawn="1">
          <p15:clr>
            <a:srgbClr val="FBAE40"/>
          </p15:clr>
        </p15:guide>
        <p15:guide id="22" orient="horz" pos="4649" userDrawn="1">
          <p15:clr>
            <a:srgbClr val="FBAE40"/>
          </p15:clr>
        </p15:guide>
        <p15:guide id="23" pos="419" userDrawn="1">
          <p15:clr>
            <a:srgbClr val="FBAE40"/>
          </p15:clr>
        </p15:guide>
        <p15:guide id="24" pos="646" userDrawn="1">
          <p15:clr>
            <a:srgbClr val="FBAE40"/>
          </p15:clr>
        </p15:guide>
        <p15:guide id="25" pos="873" userDrawn="1">
          <p15:clr>
            <a:srgbClr val="FBAE40"/>
          </p15:clr>
        </p15:guide>
        <p15:guide id="26" pos="1100" userDrawn="1">
          <p15:clr>
            <a:srgbClr val="FBAE40"/>
          </p15:clr>
        </p15:guide>
        <p15:guide id="27" pos="1327" userDrawn="1">
          <p15:clr>
            <a:srgbClr val="FBAE40"/>
          </p15:clr>
        </p15:guide>
        <p15:guide id="28" pos="1553" userDrawn="1">
          <p15:clr>
            <a:srgbClr val="FBAE40"/>
          </p15:clr>
        </p15:guide>
        <p15:guide id="29" pos="1780" userDrawn="1">
          <p15:clr>
            <a:srgbClr val="FBAE40"/>
          </p15:clr>
        </p15:guide>
        <p15:guide id="30" pos="2007" userDrawn="1">
          <p15:clr>
            <a:srgbClr val="FBAE40"/>
          </p15:clr>
        </p15:guide>
        <p15:guide id="31" pos="2234" userDrawn="1">
          <p15:clr>
            <a:srgbClr val="FBAE40"/>
          </p15:clr>
        </p15:guide>
        <p15:guide id="32" pos="2460" userDrawn="1">
          <p15:clr>
            <a:srgbClr val="FBAE40"/>
          </p15:clr>
        </p15:guide>
        <p15:guide id="33" pos="2687" userDrawn="1">
          <p15:clr>
            <a:srgbClr val="FBAE40"/>
          </p15:clr>
        </p15:guide>
        <p15:guide id="34" pos="2914" userDrawn="1">
          <p15:clr>
            <a:srgbClr val="FBAE40"/>
          </p15:clr>
        </p15:guide>
        <p15:guide id="35" pos="3141" userDrawn="1">
          <p15:clr>
            <a:srgbClr val="FBAE40"/>
          </p15:clr>
        </p15:guide>
        <p15:guide id="36" pos="3368" userDrawn="1">
          <p15:clr>
            <a:srgbClr val="FBAE40"/>
          </p15:clr>
        </p15:guide>
        <p15:guide id="37" pos="3594" userDrawn="1">
          <p15:clr>
            <a:srgbClr val="FBAE40"/>
          </p15:clr>
        </p15:guide>
        <p15:guide id="38" pos="3821" userDrawn="1">
          <p15:clr>
            <a:srgbClr val="FBAE40"/>
          </p15:clr>
        </p15:guide>
        <p15:guide id="39" pos="4048" userDrawn="1">
          <p15:clr>
            <a:srgbClr val="FBAE40"/>
          </p15:clr>
        </p15:guide>
        <p15:guide id="40" pos="4275" userDrawn="1">
          <p15:clr>
            <a:srgbClr val="FBAE40"/>
          </p15:clr>
        </p15:guide>
        <p15:guide id="41" pos="4501" userDrawn="1">
          <p15:clr>
            <a:srgbClr val="FBAE40"/>
          </p15:clr>
        </p15:guide>
        <p15:guide id="42" pos="4728" userDrawn="1">
          <p15:clr>
            <a:srgbClr val="FBAE40"/>
          </p15:clr>
        </p15:guide>
        <p15:guide id="43" pos="4955" userDrawn="1">
          <p15:clr>
            <a:srgbClr val="FBAE40"/>
          </p15:clr>
        </p15:guide>
        <p15:guide id="44" pos="5182" userDrawn="1">
          <p15:clr>
            <a:srgbClr val="FBAE40"/>
          </p15:clr>
        </p15:guide>
        <p15:guide id="45" pos="5408" userDrawn="1">
          <p15:clr>
            <a:srgbClr val="FBAE40"/>
          </p15:clr>
        </p15:guide>
        <p15:guide id="46" pos="5635" userDrawn="1">
          <p15:clr>
            <a:srgbClr val="FBAE40"/>
          </p15:clr>
        </p15:guide>
        <p15:guide id="47" pos="5862" userDrawn="1">
          <p15:clr>
            <a:srgbClr val="FBAE40"/>
          </p15:clr>
        </p15:guide>
        <p15:guide id="48" pos="6089" userDrawn="1">
          <p15:clr>
            <a:srgbClr val="FBAE40"/>
          </p15:clr>
        </p15:guide>
        <p15:guide id="49" pos="6316" userDrawn="1">
          <p15:clr>
            <a:srgbClr val="FBAE40"/>
          </p15:clr>
        </p15:guide>
        <p15:guide id="50" pos="654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lajd tytuł sekcji">
    <p:spTree>
      <p:nvGrpSpPr>
        <p:cNvPr id="1" name=""/>
        <p:cNvGrpSpPr/>
        <p:nvPr/>
      </p:nvGrpSpPr>
      <p:grpSpPr>
        <a:xfrm>
          <a:off x="0" y="0"/>
          <a:ext cx="0" cy="0"/>
          <a:chOff x="0" y="0"/>
          <a:chExt cx="0" cy="0"/>
        </a:xfrm>
      </p:grpSpPr>
      <p:sp>
        <p:nvSpPr>
          <p:cNvPr id="10" name="Prostokąt 9">
            <a:extLst>
              <a:ext uri="{FF2B5EF4-FFF2-40B4-BE49-F238E27FC236}">
                <a16:creationId xmlns:a16="http://schemas.microsoft.com/office/drawing/2014/main" id="{0D1F565A-4734-6B49-4F72-233C397DE031}"/>
              </a:ext>
            </a:extLst>
          </p:cNvPr>
          <p:cNvSpPr/>
          <p:nvPr userDrawn="1"/>
        </p:nvSpPr>
        <p:spPr>
          <a:xfrm>
            <a:off x="2825749" y="4500563"/>
            <a:ext cx="7196139" cy="215959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9" name="Symbol zastępczy obrazu 8">
            <a:extLst>
              <a:ext uri="{FF2B5EF4-FFF2-40B4-BE49-F238E27FC236}">
                <a16:creationId xmlns:a16="http://schemas.microsoft.com/office/drawing/2014/main" id="{12E8330A-FFD8-2BBA-E745-7200C0738BE5}"/>
              </a:ext>
            </a:extLst>
          </p:cNvPr>
          <p:cNvSpPr>
            <a:spLocks noGrp="1"/>
          </p:cNvSpPr>
          <p:nvPr>
            <p:ph type="pic" sz="quarter" idx="10"/>
          </p:nvPr>
        </p:nvSpPr>
        <p:spPr>
          <a:xfrm>
            <a:off x="669925" y="0"/>
            <a:ext cx="6835775" cy="4859338"/>
          </a:xfrm>
          <a:custGeom>
            <a:avLst/>
            <a:gdLst>
              <a:gd name="connsiteX0" fmla="*/ 0 w 6835775"/>
              <a:gd name="connsiteY0" fmla="*/ 0 h 4859338"/>
              <a:gd name="connsiteX1" fmla="*/ 6835775 w 6835775"/>
              <a:gd name="connsiteY1" fmla="*/ 0 h 4859338"/>
              <a:gd name="connsiteX2" fmla="*/ 6835775 w 6835775"/>
              <a:gd name="connsiteY2" fmla="*/ 4500563 h 4859338"/>
              <a:gd name="connsiteX3" fmla="*/ 2155824 w 6835775"/>
              <a:gd name="connsiteY3" fmla="*/ 4500563 h 4859338"/>
              <a:gd name="connsiteX4" fmla="*/ 2155824 w 6835775"/>
              <a:gd name="connsiteY4" fmla="*/ 4859338 h 4859338"/>
              <a:gd name="connsiteX5" fmla="*/ 0 w 6835775"/>
              <a:gd name="connsiteY5" fmla="*/ 4859338 h 4859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35775" h="4859338">
                <a:moveTo>
                  <a:pt x="0" y="0"/>
                </a:moveTo>
                <a:lnTo>
                  <a:pt x="6835775" y="0"/>
                </a:lnTo>
                <a:lnTo>
                  <a:pt x="6835775" y="4500563"/>
                </a:lnTo>
                <a:lnTo>
                  <a:pt x="2155824" y="4500563"/>
                </a:lnTo>
                <a:lnTo>
                  <a:pt x="2155824" y="4859338"/>
                </a:lnTo>
                <a:lnTo>
                  <a:pt x="0" y="4859338"/>
                </a:lnTo>
                <a:close/>
              </a:path>
            </a:pathLst>
          </a:custGeom>
          <a:solidFill>
            <a:schemeClr val="bg1">
              <a:lumMod val="95000"/>
            </a:schemeClr>
          </a:solidFill>
        </p:spPr>
        <p:txBody>
          <a:bodyPr wrap="square" anchor="ctr" anchorCtr="0">
            <a:noAutofit/>
          </a:bodyPr>
          <a:lstStyle>
            <a:lvl1pPr marL="0" indent="0" algn="ctr">
              <a:buFont typeface="Arial" panose="020B0604020202020204" pitchFamily="34" charset="0"/>
              <a:buNone/>
              <a:defRPr sz="1000"/>
            </a:lvl1pPr>
          </a:lstStyle>
          <a:p>
            <a:r>
              <a:rPr lang="pl-PL"/>
              <a:t>Kliknij ikonę, aby dodać obraz</a:t>
            </a:r>
            <a:endParaRPr lang="pl-PL" dirty="0"/>
          </a:p>
        </p:txBody>
      </p:sp>
      <p:sp>
        <p:nvSpPr>
          <p:cNvPr id="5" name="Prostokąt 4">
            <a:extLst>
              <a:ext uri="{FF2B5EF4-FFF2-40B4-BE49-F238E27FC236}">
                <a16:creationId xmlns:a16="http://schemas.microsoft.com/office/drawing/2014/main" id="{7BF7E1EF-0AB1-F3B1-F5CD-6A2AA3056193}"/>
              </a:ext>
            </a:extLst>
          </p:cNvPr>
          <p:cNvSpPr/>
          <p:nvPr userDrawn="1"/>
        </p:nvSpPr>
        <p:spPr>
          <a:xfrm>
            <a:off x="3905250" y="4500562"/>
            <a:ext cx="3600449" cy="359395"/>
          </a:xfrm>
          <a:prstGeom prst="rect">
            <a:avLst/>
          </a:prstGeom>
          <a:solidFill>
            <a:srgbClr val="0052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6" name="Prostokąt 5">
            <a:extLst>
              <a:ext uri="{FF2B5EF4-FFF2-40B4-BE49-F238E27FC236}">
                <a16:creationId xmlns:a16="http://schemas.microsoft.com/office/drawing/2014/main" id="{03E2C530-5988-0861-50D8-1C7FE1662A60}"/>
              </a:ext>
            </a:extLst>
          </p:cNvPr>
          <p:cNvSpPr/>
          <p:nvPr userDrawn="1"/>
        </p:nvSpPr>
        <p:spPr>
          <a:xfrm>
            <a:off x="2825751" y="4500561"/>
            <a:ext cx="1079500" cy="3587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itle 1"/>
          <p:cNvSpPr>
            <a:spLocks noGrp="1"/>
          </p:cNvSpPr>
          <p:nvPr>
            <p:ph type="ctrTitle"/>
          </p:nvPr>
        </p:nvSpPr>
        <p:spPr>
          <a:xfrm>
            <a:off x="3186113" y="5195719"/>
            <a:ext cx="6480176" cy="1320421"/>
          </a:xfrm>
        </p:spPr>
        <p:txBody>
          <a:bodyPr anchor="t" anchorCtr="0">
            <a:normAutofit/>
          </a:bodyPr>
          <a:lstStyle>
            <a:lvl1pPr algn="l">
              <a:lnSpc>
                <a:spcPts val="3500"/>
              </a:lnSpc>
              <a:defRPr sz="2800"/>
            </a:lvl1pPr>
          </a:lstStyle>
          <a:p>
            <a:r>
              <a:rPr lang="pl-PL"/>
              <a:t>Kliknij, aby edytować styl</a:t>
            </a:r>
            <a:endParaRPr lang="en-US" dirty="0"/>
          </a:p>
        </p:txBody>
      </p:sp>
    </p:spTree>
    <p:extLst>
      <p:ext uri="{BB962C8B-B14F-4D97-AF65-F5344CB8AC3E}">
        <p14:creationId xmlns:p14="http://schemas.microsoft.com/office/powerpoint/2010/main" val="1007901643"/>
      </p:ext>
    </p:extLst>
  </p:cSld>
  <p:clrMapOvr>
    <a:masterClrMapping/>
  </p:clrMapOvr>
  <p:extLst>
    <p:ext uri="{DCECCB84-F9BA-43D5-87BE-67443E8EF086}">
      <p15:sldGuideLst xmlns:p15="http://schemas.microsoft.com/office/powerpoint/2012/main">
        <p15:guide id="1" pos="193" userDrawn="1">
          <p15:clr>
            <a:srgbClr val="FBAE40"/>
          </p15:clr>
        </p15:guide>
        <p15:guide id="2" orient="horz" pos="113" userDrawn="1">
          <p15:clr>
            <a:srgbClr val="FBAE40"/>
          </p15:clr>
        </p15:guide>
        <p15:guide id="3" orient="horz" pos="2381" userDrawn="1">
          <p15:clr>
            <a:srgbClr val="FBAE40"/>
          </p15:clr>
        </p15:guide>
        <p15:guide id="4" orient="horz" pos="340" userDrawn="1">
          <p15:clr>
            <a:srgbClr val="FBAE40"/>
          </p15:clr>
        </p15:guide>
        <p15:guide id="5" orient="horz" pos="567" userDrawn="1">
          <p15:clr>
            <a:srgbClr val="FBAE40"/>
          </p15:clr>
        </p15:guide>
        <p15:guide id="6" orient="horz" pos="794" userDrawn="1">
          <p15:clr>
            <a:srgbClr val="FBAE40"/>
          </p15:clr>
        </p15:guide>
        <p15:guide id="7" orient="horz" pos="1020" userDrawn="1">
          <p15:clr>
            <a:srgbClr val="FBAE40"/>
          </p15:clr>
        </p15:guide>
        <p15:guide id="8" orient="horz" pos="1247" userDrawn="1">
          <p15:clr>
            <a:srgbClr val="FBAE40"/>
          </p15:clr>
        </p15:guide>
        <p15:guide id="9" orient="horz" pos="1474" userDrawn="1">
          <p15:clr>
            <a:srgbClr val="FBAE40"/>
          </p15:clr>
        </p15:guide>
        <p15:guide id="10" orient="horz" pos="1701" userDrawn="1">
          <p15:clr>
            <a:srgbClr val="FBAE40"/>
          </p15:clr>
        </p15:guide>
        <p15:guide id="11" orient="horz" pos="1927" userDrawn="1">
          <p15:clr>
            <a:srgbClr val="FBAE40"/>
          </p15:clr>
        </p15:guide>
        <p15:guide id="12" orient="horz" pos="2154" userDrawn="1">
          <p15:clr>
            <a:srgbClr val="FBAE40"/>
          </p15:clr>
        </p15:guide>
        <p15:guide id="13" orient="horz" pos="2608" userDrawn="1">
          <p15:clr>
            <a:srgbClr val="FBAE40"/>
          </p15:clr>
        </p15:guide>
        <p15:guide id="14" orient="horz" pos="2835" userDrawn="1">
          <p15:clr>
            <a:srgbClr val="FBAE40"/>
          </p15:clr>
        </p15:guide>
        <p15:guide id="15" orient="horz" pos="3061" userDrawn="1">
          <p15:clr>
            <a:srgbClr val="FBAE40"/>
          </p15:clr>
        </p15:guide>
        <p15:guide id="16" orient="horz" pos="3288" userDrawn="1">
          <p15:clr>
            <a:srgbClr val="FBAE40"/>
          </p15:clr>
        </p15:guide>
        <p15:guide id="17" orient="horz" pos="3515" userDrawn="1">
          <p15:clr>
            <a:srgbClr val="FBAE40"/>
          </p15:clr>
        </p15:guide>
        <p15:guide id="18" orient="horz" pos="3742" userDrawn="1">
          <p15:clr>
            <a:srgbClr val="FBAE40"/>
          </p15:clr>
        </p15:guide>
        <p15:guide id="19" orient="horz" pos="3968" userDrawn="1">
          <p15:clr>
            <a:srgbClr val="FBAE40"/>
          </p15:clr>
        </p15:guide>
        <p15:guide id="20" orient="horz" pos="4195" userDrawn="1">
          <p15:clr>
            <a:srgbClr val="FBAE40"/>
          </p15:clr>
        </p15:guide>
        <p15:guide id="21" orient="horz" pos="4422" userDrawn="1">
          <p15:clr>
            <a:srgbClr val="FBAE40"/>
          </p15:clr>
        </p15:guide>
        <p15:guide id="22" orient="horz" pos="4649" userDrawn="1">
          <p15:clr>
            <a:srgbClr val="FBAE40"/>
          </p15:clr>
        </p15:guide>
        <p15:guide id="23" pos="419" userDrawn="1">
          <p15:clr>
            <a:srgbClr val="FBAE40"/>
          </p15:clr>
        </p15:guide>
        <p15:guide id="24" pos="646" userDrawn="1">
          <p15:clr>
            <a:srgbClr val="FBAE40"/>
          </p15:clr>
        </p15:guide>
        <p15:guide id="25" pos="873" userDrawn="1">
          <p15:clr>
            <a:srgbClr val="FBAE40"/>
          </p15:clr>
        </p15:guide>
        <p15:guide id="26" pos="1100" userDrawn="1">
          <p15:clr>
            <a:srgbClr val="FBAE40"/>
          </p15:clr>
        </p15:guide>
        <p15:guide id="27" pos="1327" userDrawn="1">
          <p15:clr>
            <a:srgbClr val="FBAE40"/>
          </p15:clr>
        </p15:guide>
        <p15:guide id="28" pos="1553" userDrawn="1">
          <p15:clr>
            <a:srgbClr val="FBAE40"/>
          </p15:clr>
        </p15:guide>
        <p15:guide id="29" pos="1780" userDrawn="1">
          <p15:clr>
            <a:srgbClr val="FBAE40"/>
          </p15:clr>
        </p15:guide>
        <p15:guide id="30" pos="2007" userDrawn="1">
          <p15:clr>
            <a:srgbClr val="FBAE40"/>
          </p15:clr>
        </p15:guide>
        <p15:guide id="31" pos="2234" userDrawn="1">
          <p15:clr>
            <a:srgbClr val="FBAE40"/>
          </p15:clr>
        </p15:guide>
        <p15:guide id="32" pos="2460" userDrawn="1">
          <p15:clr>
            <a:srgbClr val="FBAE40"/>
          </p15:clr>
        </p15:guide>
        <p15:guide id="33" pos="2687" userDrawn="1">
          <p15:clr>
            <a:srgbClr val="FBAE40"/>
          </p15:clr>
        </p15:guide>
        <p15:guide id="34" pos="2914" userDrawn="1">
          <p15:clr>
            <a:srgbClr val="FBAE40"/>
          </p15:clr>
        </p15:guide>
        <p15:guide id="35" pos="3141" userDrawn="1">
          <p15:clr>
            <a:srgbClr val="FBAE40"/>
          </p15:clr>
        </p15:guide>
        <p15:guide id="36" pos="3368" userDrawn="1">
          <p15:clr>
            <a:srgbClr val="FBAE40"/>
          </p15:clr>
        </p15:guide>
        <p15:guide id="37" pos="3594" userDrawn="1">
          <p15:clr>
            <a:srgbClr val="FBAE40"/>
          </p15:clr>
        </p15:guide>
        <p15:guide id="38" pos="3821" userDrawn="1">
          <p15:clr>
            <a:srgbClr val="FBAE40"/>
          </p15:clr>
        </p15:guide>
        <p15:guide id="39" pos="4048" userDrawn="1">
          <p15:clr>
            <a:srgbClr val="FBAE40"/>
          </p15:clr>
        </p15:guide>
        <p15:guide id="40" pos="4275" userDrawn="1">
          <p15:clr>
            <a:srgbClr val="FBAE40"/>
          </p15:clr>
        </p15:guide>
        <p15:guide id="41" pos="4501" userDrawn="1">
          <p15:clr>
            <a:srgbClr val="FBAE40"/>
          </p15:clr>
        </p15:guide>
        <p15:guide id="42" pos="4728" userDrawn="1">
          <p15:clr>
            <a:srgbClr val="FBAE40"/>
          </p15:clr>
        </p15:guide>
        <p15:guide id="43" pos="4955" userDrawn="1">
          <p15:clr>
            <a:srgbClr val="FBAE40"/>
          </p15:clr>
        </p15:guide>
        <p15:guide id="44" pos="5182" userDrawn="1">
          <p15:clr>
            <a:srgbClr val="FBAE40"/>
          </p15:clr>
        </p15:guide>
        <p15:guide id="45" pos="5408" userDrawn="1">
          <p15:clr>
            <a:srgbClr val="FBAE40"/>
          </p15:clr>
        </p15:guide>
        <p15:guide id="46" pos="5635" userDrawn="1">
          <p15:clr>
            <a:srgbClr val="FBAE40"/>
          </p15:clr>
        </p15:guide>
        <p15:guide id="47" pos="5862" userDrawn="1">
          <p15:clr>
            <a:srgbClr val="FBAE40"/>
          </p15:clr>
        </p15:guide>
        <p15:guide id="48" pos="6089" userDrawn="1">
          <p15:clr>
            <a:srgbClr val="FBAE40"/>
          </p15:clr>
        </p15:guide>
        <p15:guide id="49" pos="6316" userDrawn="1">
          <p15:clr>
            <a:srgbClr val="FBAE40"/>
          </p15:clr>
        </p15:guide>
        <p15:guide id="50" pos="654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Slajd - tytuł + zawartość z paskiem">
    <p:spTree>
      <p:nvGrpSpPr>
        <p:cNvPr id="1" name=""/>
        <p:cNvGrpSpPr/>
        <p:nvPr/>
      </p:nvGrpSpPr>
      <p:grpSpPr>
        <a:xfrm>
          <a:off x="0" y="0"/>
          <a:ext cx="0" cy="0"/>
          <a:chOff x="0" y="0"/>
          <a:chExt cx="0" cy="0"/>
        </a:xfrm>
      </p:grpSpPr>
      <p:sp>
        <p:nvSpPr>
          <p:cNvPr id="2" name="Title 1"/>
          <p:cNvSpPr>
            <a:spLocks noGrp="1"/>
          </p:cNvSpPr>
          <p:nvPr>
            <p:ph type="title"/>
          </p:nvPr>
        </p:nvSpPr>
        <p:spPr>
          <a:xfrm>
            <a:off x="1024819" y="333985"/>
            <a:ext cx="8640381" cy="1080001"/>
          </a:xfrm>
        </p:spPr>
        <p:txBody>
          <a:bodyPr/>
          <a:lstStyle>
            <a:lvl1pPr>
              <a:defRPr>
                <a:latin typeface="+mn-lt"/>
              </a:defRPr>
            </a:lvl1pPr>
          </a:lstStyle>
          <a:p>
            <a:r>
              <a:rPr lang="pl-PL" dirty="0"/>
              <a:t>Kliknij, aby edytować styl</a:t>
            </a:r>
            <a:endParaRPr lang="en-US" dirty="0"/>
          </a:p>
        </p:txBody>
      </p:sp>
      <p:sp>
        <p:nvSpPr>
          <p:cNvPr id="3" name="Content Placeholder 2"/>
          <p:cNvSpPr>
            <a:spLocks noGrp="1"/>
          </p:cNvSpPr>
          <p:nvPr>
            <p:ph idx="1"/>
          </p:nvPr>
        </p:nvSpPr>
        <p:spPr>
          <a:xfrm>
            <a:off x="1025715" y="1979637"/>
            <a:ext cx="8640382" cy="4680002"/>
          </a:xfrm>
        </p:spPr>
        <p:txBody>
          <a:bodyPr>
            <a:normAutofit/>
          </a:bodyPr>
          <a:lstStyle>
            <a:lvl1pPr>
              <a:defRPr sz="2000">
                <a:latin typeface="+mn-lt"/>
              </a:defRPr>
            </a:lvl1pPr>
            <a:lvl2pPr>
              <a:defRPr sz="2000">
                <a:latin typeface="+mn-lt"/>
              </a:defRPr>
            </a:lvl2pPr>
            <a:lvl3pPr>
              <a:defRPr sz="2000">
                <a:latin typeface="+mn-lt"/>
              </a:defRPr>
            </a:lvl3pPr>
          </a:lstStyle>
          <a:p>
            <a:pPr lvl="0"/>
            <a:r>
              <a:rPr lang="pl-PL" dirty="0"/>
              <a:t>Kliknij, aby edytować style wzorca tekstu</a:t>
            </a:r>
          </a:p>
          <a:p>
            <a:pPr lvl="1"/>
            <a:r>
              <a:rPr lang="pl-PL" dirty="0"/>
              <a:t>Drugi poziom</a:t>
            </a:r>
          </a:p>
          <a:p>
            <a:pPr lvl="2"/>
            <a:r>
              <a:rPr lang="pl-PL" dirty="0"/>
              <a:t>Trzeci poziom</a:t>
            </a:r>
          </a:p>
        </p:txBody>
      </p:sp>
      <p:sp>
        <p:nvSpPr>
          <p:cNvPr id="5" name="Symbol zastępczy numeru slajdu 4">
            <a:extLst>
              <a:ext uri="{FF2B5EF4-FFF2-40B4-BE49-F238E27FC236}">
                <a16:creationId xmlns:a16="http://schemas.microsoft.com/office/drawing/2014/main" id="{96BE561E-99B3-4335-3AEE-43699306B9E0}"/>
              </a:ext>
            </a:extLst>
          </p:cNvPr>
          <p:cNvSpPr>
            <a:spLocks noGrp="1"/>
          </p:cNvSpPr>
          <p:nvPr>
            <p:ph type="sldNum" sz="quarter" idx="10"/>
          </p:nvPr>
        </p:nvSpPr>
        <p:spPr/>
        <p:txBody>
          <a:bodyPr/>
          <a:lstStyle/>
          <a:p>
            <a:fld id="{EB4015AA-59F6-416B-87A6-8E3D940284E2}" type="slidenum">
              <a:rPr lang="pl-PL" smtClean="0"/>
              <a:pPr/>
              <a:t>‹#›</a:t>
            </a:fld>
            <a:endParaRPr lang="pl-PL" dirty="0"/>
          </a:p>
        </p:txBody>
      </p:sp>
    </p:spTree>
    <p:extLst>
      <p:ext uri="{BB962C8B-B14F-4D97-AF65-F5344CB8AC3E}">
        <p14:creationId xmlns:p14="http://schemas.microsoft.com/office/powerpoint/2010/main" val="905279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Slajd - tytuł + 2 elementy zawartości z paski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025906" y="1979837"/>
            <a:ext cx="4140000" cy="4680018"/>
          </a:xfrm>
        </p:spPr>
        <p:txBody>
          <a:bodyPr/>
          <a:lstStyle/>
          <a:p>
            <a:pPr lvl="0"/>
            <a:r>
              <a:rPr lang="pl-PL"/>
              <a:t>Kliknij, aby edytować style wzorca tekstu</a:t>
            </a:r>
          </a:p>
          <a:p>
            <a:pPr lvl="1"/>
            <a:r>
              <a:rPr lang="pl-PL"/>
              <a:t>Drugi poziom</a:t>
            </a:r>
          </a:p>
          <a:p>
            <a:pPr lvl="2"/>
            <a:r>
              <a:rPr lang="pl-PL"/>
              <a:t>Trzeci poziom</a:t>
            </a:r>
          </a:p>
        </p:txBody>
      </p:sp>
      <p:sp>
        <p:nvSpPr>
          <p:cNvPr id="4" name="Content Placeholder 3"/>
          <p:cNvSpPr>
            <a:spLocks noGrp="1"/>
          </p:cNvSpPr>
          <p:nvPr>
            <p:ph sz="half" idx="2"/>
          </p:nvPr>
        </p:nvSpPr>
        <p:spPr>
          <a:xfrm>
            <a:off x="5525906" y="1979613"/>
            <a:ext cx="4140000" cy="4680226"/>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141AAA0E-45E9-08FB-9373-71A084B88847}"/>
              </a:ext>
            </a:extLst>
          </p:cNvPr>
          <p:cNvSpPr>
            <a:spLocks noGrp="1"/>
          </p:cNvSpPr>
          <p:nvPr>
            <p:ph type="sldNum" sz="quarter" idx="10"/>
          </p:nvPr>
        </p:nvSpPr>
        <p:spPr/>
        <p:txBody>
          <a:bodyPr/>
          <a:lstStyle/>
          <a:p>
            <a:fld id="{EB4015AA-59F6-416B-87A6-8E3D940284E2}" type="slidenum">
              <a:rPr lang="pl-PL" smtClean="0"/>
              <a:pPr/>
              <a:t>‹#›</a:t>
            </a:fld>
            <a:endParaRPr lang="pl-PL" dirty="0"/>
          </a:p>
        </p:txBody>
      </p:sp>
    </p:spTree>
    <p:extLst>
      <p:ext uri="{BB962C8B-B14F-4D97-AF65-F5344CB8AC3E}">
        <p14:creationId xmlns:p14="http://schemas.microsoft.com/office/powerpoint/2010/main" val="3134000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lajd - tytuł + zdjęcie + zawartość z paskiem">
    <p:spTree>
      <p:nvGrpSpPr>
        <p:cNvPr id="1" name=""/>
        <p:cNvGrpSpPr/>
        <p:nvPr/>
      </p:nvGrpSpPr>
      <p:grpSpPr>
        <a:xfrm>
          <a:off x="0" y="0"/>
          <a:ext cx="0" cy="0"/>
          <a:chOff x="0" y="0"/>
          <a:chExt cx="0" cy="0"/>
        </a:xfrm>
      </p:grpSpPr>
      <p:sp>
        <p:nvSpPr>
          <p:cNvPr id="2" name="Title 1"/>
          <p:cNvSpPr>
            <a:spLocks noGrp="1"/>
          </p:cNvSpPr>
          <p:nvPr>
            <p:ph type="title"/>
          </p:nvPr>
        </p:nvSpPr>
        <p:spPr>
          <a:xfrm>
            <a:off x="5345906" y="899836"/>
            <a:ext cx="4320000" cy="1080001"/>
          </a:xfrm>
        </p:spPr>
        <p:txBody>
          <a:bodyPr/>
          <a:lstStyle/>
          <a:p>
            <a:r>
              <a:rPr lang="pl-PL"/>
              <a:t>Kliknij, aby edytować styl</a:t>
            </a:r>
            <a:endParaRPr lang="en-US" dirty="0"/>
          </a:p>
        </p:txBody>
      </p:sp>
      <p:sp>
        <p:nvSpPr>
          <p:cNvPr id="3" name="Content Placeholder 2"/>
          <p:cNvSpPr>
            <a:spLocks noGrp="1"/>
          </p:cNvSpPr>
          <p:nvPr>
            <p:ph sz="half" idx="1"/>
          </p:nvPr>
        </p:nvSpPr>
        <p:spPr>
          <a:xfrm>
            <a:off x="5345906" y="1979837"/>
            <a:ext cx="4320382" cy="4680002"/>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141AAA0E-45E9-08FB-9373-71A084B88847}"/>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7" name="Symbol zastępczy obrazu 6">
            <a:extLst>
              <a:ext uri="{FF2B5EF4-FFF2-40B4-BE49-F238E27FC236}">
                <a16:creationId xmlns:a16="http://schemas.microsoft.com/office/drawing/2014/main" id="{E681B9F9-7BA5-2D43-A1BD-8AF5D0250636}"/>
              </a:ext>
            </a:extLst>
          </p:cNvPr>
          <p:cNvSpPr>
            <a:spLocks noGrp="1"/>
          </p:cNvSpPr>
          <p:nvPr>
            <p:ph type="pic" sz="quarter" idx="11"/>
          </p:nvPr>
        </p:nvSpPr>
        <p:spPr>
          <a:xfrm>
            <a:off x="0" y="900113"/>
            <a:ext cx="4986338" cy="5759726"/>
          </a:xfrm>
          <a:solidFill>
            <a:schemeClr val="bg1">
              <a:lumMod val="95000"/>
            </a:schemeClr>
          </a:solidFill>
        </p:spPr>
        <p:txBody>
          <a:bodyPr anchor="ctr" anchorCtr="0"/>
          <a:lstStyle>
            <a:lvl1pPr algn="ctr">
              <a:buFont typeface="Arial" panose="020B0604020202020204" pitchFamily="34" charset="0"/>
              <a:buNone/>
              <a:defRPr sz="1000"/>
            </a:lvl1pPr>
          </a:lstStyle>
          <a:p>
            <a:r>
              <a:rPr lang="pl-PL"/>
              <a:t>Kliknij ikonę, aby dodać obraz</a:t>
            </a:r>
            <a:endParaRPr lang="pl-PL" dirty="0"/>
          </a:p>
        </p:txBody>
      </p:sp>
    </p:spTree>
    <p:extLst>
      <p:ext uri="{BB962C8B-B14F-4D97-AF65-F5344CB8AC3E}">
        <p14:creationId xmlns:p14="http://schemas.microsoft.com/office/powerpoint/2010/main" val="1453987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 preserve="1">
  <p:cSld name="1_Slajd - tytuł + zawartość bez paska">
    <p:spTree>
      <p:nvGrpSpPr>
        <p:cNvPr id="1" name=""/>
        <p:cNvGrpSpPr/>
        <p:nvPr/>
      </p:nvGrpSpPr>
      <p:grpSpPr>
        <a:xfrm>
          <a:off x="0" y="0"/>
          <a:ext cx="0" cy="0"/>
          <a:chOff x="0" y="0"/>
          <a:chExt cx="0" cy="0"/>
        </a:xfrm>
      </p:grpSpPr>
      <p:sp>
        <p:nvSpPr>
          <p:cNvPr id="2" name="Title 1"/>
          <p:cNvSpPr>
            <a:spLocks noGrp="1"/>
          </p:cNvSpPr>
          <p:nvPr>
            <p:ph type="title"/>
          </p:nvPr>
        </p:nvSpPr>
        <p:spPr>
          <a:xfrm>
            <a:off x="1025907" y="559141"/>
            <a:ext cx="8640381" cy="1080001"/>
          </a:xfrm>
        </p:spPr>
        <p:txBody>
          <a:bodyPr/>
          <a:lstStyle>
            <a:lvl1pPr>
              <a:defRPr>
                <a:latin typeface="+mn-lt"/>
              </a:defRPr>
            </a:lvl1pPr>
          </a:lstStyle>
          <a:p>
            <a:r>
              <a:rPr lang="pl-PL" dirty="0"/>
              <a:t>Kliknij, aby edytować styl</a:t>
            </a:r>
            <a:endParaRPr lang="en-US" dirty="0"/>
          </a:p>
        </p:txBody>
      </p:sp>
      <p:sp>
        <p:nvSpPr>
          <p:cNvPr id="3" name="Content Placeholder 2"/>
          <p:cNvSpPr>
            <a:spLocks noGrp="1"/>
          </p:cNvSpPr>
          <p:nvPr>
            <p:ph idx="1"/>
          </p:nvPr>
        </p:nvSpPr>
        <p:spPr/>
        <p:txBody>
          <a:bodyPr>
            <a:normAutofit/>
          </a:bodyPr>
          <a:lstStyle>
            <a:lvl1pPr>
              <a:defRPr sz="2000">
                <a:latin typeface="+mn-lt"/>
              </a:defRPr>
            </a:lvl1pPr>
            <a:lvl2pPr>
              <a:defRPr sz="2000">
                <a:latin typeface="+mn-lt"/>
              </a:defRPr>
            </a:lvl2pPr>
            <a:lvl3pPr>
              <a:defRPr sz="2000">
                <a:latin typeface="+mn-lt"/>
              </a:defRPr>
            </a:lvl3pPr>
          </a:lstStyle>
          <a:p>
            <a:pPr lvl="0"/>
            <a:r>
              <a:rPr lang="pl-PL" dirty="0"/>
              <a:t>Kliknij, aby edytować style wzorca tekstu</a:t>
            </a:r>
          </a:p>
          <a:p>
            <a:pPr lvl="1"/>
            <a:r>
              <a:rPr lang="pl-PL" dirty="0"/>
              <a:t>Drugi poziom</a:t>
            </a:r>
          </a:p>
          <a:p>
            <a:pPr lvl="2"/>
            <a:r>
              <a:rPr lang="pl-PL" dirty="0"/>
              <a:t>Trzeci poziom</a:t>
            </a:r>
          </a:p>
        </p:txBody>
      </p:sp>
      <p:sp>
        <p:nvSpPr>
          <p:cNvPr id="5" name="Symbol zastępczy numeru slajdu 4">
            <a:extLst>
              <a:ext uri="{FF2B5EF4-FFF2-40B4-BE49-F238E27FC236}">
                <a16:creationId xmlns:a16="http://schemas.microsoft.com/office/drawing/2014/main" id="{96BE561E-99B3-4335-3AEE-43699306B9E0}"/>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6" name="Prostokąt 5">
            <a:extLst>
              <a:ext uri="{FF2B5EF4-FFF2-40B4-BE49-F238E27FC236}">
                <a16:creationId xmlns:a16="http://schemas.microsoft.com/office/drawing/2014/main" id="{630E28BA-19A4-6182-CE10-65107EDF6B75}"/>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169991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woObj" preserve="1">
  <p:cSld name="1_Slajd - tytuł + 2 elementy zawartości bez pask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025906" y="1979837"/>
            <a:ext cx="4140000" cy="4680018"/>
          </a:xfrm>
        </p:spPr>
        <p:txBody>
          <a:bodyPr/>
          <a:lstStyle/>
          <a:p>
            <a:pPr lvl="0"/>
            <a:r>
              <a:rPr lang="pl-PL" dirty="0"/>
              <a:t>Kliknij, aby edytować style wzorca tekstu</a:t>
            </a:r>
          </a:p>
          <a:p>
            <a:pPr lvl="1"/>
            <a:r>
              <a:rPr lang="pl-PL" dirty="0"/>
              <a:t>Drugi poziom</a:t>
            </a:r>
          </a:p>
          <a:p>
            <a:pPr lvl="2"/>
            <a:r>
              <a:rPr lang="pl-PL" dirty="0"/>
              <a:t>Trzeci poziom</a:t>
            </a:r>
          </a:p>
        </p:txBody>
      </p:sp>
      <p:sp>
        <p:nvSpPr>
          <p:cNvPr id="4" name="Content Placeholder 3"/>
          <p:cNvSpPr>
            <a:spLocks noGrp="1"/>
          </p:cNvSpPr>
          <p:nvPr>
            <p:ph sz="half" idx="2"/>
          </p:nvPr>
        </p:nvSpPr>
        <p:spPr>
          <a:xfrm>
            <a:off x="5525906" y="1979613"/>
            <a:ext cx="4140000" cy="4680226"/>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9A72189C-757E-47DF-313E-E0F36399C09C}"/>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6" name="Prostokąt 5">
            <a:extLst>
              <a:ext uri="{FF2B5EF4-FFF2-40B4-BE49-F238E27FC236}">
                <a16:creationId xmlns:a16="http://schemas.microsoft.com/office/drawing/2014/main" id="{E363107C-97A9-9A5D-A2A2-E6ABB7ED4C62}"/>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895970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2.pn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5525" y="899836"/>
            <a:ext cx="8640381" cy="1080001"/>
          </a:xfrm>
          <a:prstGeom prst="rect">
            <a:avLst/>
          </a:prstGeom>
        </p:spPr>
        <p:txBody>
          <a:bodyPr vert="horz" lIns="0" tIns="0" rIns="0" bIns="0" rtlCol="0" anchor="t" anchorCtr="0">
            <a:normAutofit/>
          </a:bodyPr>
          <a:lstStyle/>
          <a:p>
            <a:r>
              <a:rPr lang="pl-PL" dirty="0"/>
              <a:t>Kliknij, aby edytować styl</a:t>
            </a:r>
            <a:endParaRPr lang="en-US" dirty="0"/>
          </a:p>
        </p:txBody>
      </p:sp>
      <p:sp>
        <p:nvSpPr>
          <p:cNvPr id="3" name="Text Placeholder 2"/>
          <p:cNvSpPr>
            <a:spLocks noGrp="1"/>
          </p:cNvSpPr>
          <p:nvPr>
            <p:ph type="body" idx="1"/>
          </p:nvPr>
        </p:nvSpPr>
        <p:spPr>
          <a:xfrm>
            <a:off x="1025907" y="1979837"/>
            <a:ext cx="8640382" cy="4680002"/>
          </a:xfrm>
          <a:prstGeom prst="rect">
            <a:avLst/>
          </a:prstGeom>
        </p:spPr>
        <p:txBody>
          <a:bodyPr vert="horz" lIns="0" tIns="0" rIns="0" bIns="0" rtlCol="0">
            <a:normAutofit/>
          </a:bodyPr>
          <a:lstStyle/>
          <a:p>
            <a:pPr lvl="0"/>
            <a:r>
              <a:rPr lang="pl-PL" dirty="0"/>
              <a:t>Kliknij, aby edytować style wzorca tekstu</a:t>
            </a:r>
          </a:p>
          <a:p>
            <a:pPr lvl="1"/>
            <a:r>
              <a:rPr lang="pl-PL" dirty="0"/>
              <a:t>Drugi poziom</a:t>
            </a:r>
          </a:p>
          <a:p>
            <a:pPr lvl="2"/>
            <a:r>
              <a:rPr lang="pl-PL" dirty="0"/>
              <a:t>Trzeci poziom</a:t>
            </a:r>
            <a:endParaRPr lang="en-US" dirty="0"/>
          </a:p>
        </p:txBody>
      </p:sp>
      <p:sp>
        <p:nvSpPr>
          <p:cNvPr id="10" name="Prostokąt 9">
            <a:extLst>
              <a:ext uri="{FF2B5EF4-FFF2-40B4-BE49-F238E27FC236}">
                <a16:creationId xmlns:a16="http://schemas.microsoft.com/office/drawing/2014/main" id="{617E16B8-2BD0-D12E-978E-94E428DF9717}"/>
              </a:ext>
            </a:extLst>
          </p:cNvPr>
          <p:cNvSpPr/>
          <p:nvPr userDrawn="1"/>
        </p:nvSpPr>
        <p:spPr>
          <a:xfrm>
            <a:off x="1025870" y="0"/>
            <a:ext cx="1080742" cy="1793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Prostokąt 11">
            <a:extLst>
              <a:ext uri="{FF2B5EF4-FFF2-40B4-BE49-F238E27FC236}">
                <a16:creationId xmlns:a16="http://schemas.microsoft.com/office/drawing/2014/main" id="{662915FD-1FF3-5CF3-5C57-034114B5E6A2}"/>
              </a:ext>
            </a:extLst>
          </p:cNvPr>
          <p:cNvSpPr/>
          <p:nvPr userDrawn="1"/>
        </p:nvSpPr>
        <p:spPr>
          <a:xfrm>
            <a:off x="2106612" y="0"/>
            <a:ext cx="7559293"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 name="Symbol zastępczy numeru slajdu 3">
            <a:extLst>
              <a:ext uri="{FF2B5EF4-FFF2-40B4-BE49-F238E27FC236}">
                <a16:creationId xmlns:a16="http://schemas.microsoft.com/office/drawing/2014/main" id="{5026AD61-FC69-65FC-05E3-06AA14C89304}"/>
              </a:ext>
            </a:extLst>
          </p:cNvPr>
          <p:cNvSpPr>
            <a:spLocks noGrp="1"/>
          </p:cNvSpPr>
          <p:nvPr>
            <p:ph type="sldNum" sz="quarter" idx="4"/>
          </p:nvPr>
        </p:nvSpPr>
        <p:spPr>
          <a:xfrm>
            <a:off x="8585200" y="7019837"/>
            <a:ext cx="1080000" cy="180000"/>
          </a:xfrm>
          <a:prstGeom prst="rect">
            <a:avLst/>
          </a:prstGeom>
          <a:noFill/>
        </p:spPr>
        <p:txBody>
          <a:bodyPr vert="horz" lIns="0" tIns="72000" rIns="0" bIns="72000" rtlCol="0" anchor="ctr" anchorCtr="0"/>
          <a:lstStyle>
            <a:lvl1pPr algn="r">
              <a:defRPr sz="1000">
                <a:solidFill>
                  <a:schemeClr val="tx2"/>
                </a:solidFill>
                <a:latin typeface="Open Sans" pitchFamily="2" charset="0"/>
                <a:ea typeface="Open Sans" pitchFamily="2" charset="0"/>
                <a:cs typeface="Open Sans" pitchFamily="2" charset="0"/>
              </a:defRPr>
            </a:lvl1pPr>
          </a:lstStyle>
          <a:p>
            <a:fld id="{EB4015AA-59F6-416B-87A6-8E3D940284E2}" type="slidenum">
              <a:rPr lang="pl-PL" smtClean="0"/>
              <a:pPr/>
              <a:t>‹#›</a:t>
            </a:fld>
            <a:endParaRPr lang="pl-PL" dirty="0"/>
          </a:p>
        </p:txBody>
      </p:sp>
      <p:sp>
        <p:nvSpPr>
          <p:cNvPr id="7" name="Prostokąt 6">
            <a:extLst>
              <a:ext uri="{FF2B5EF4-FFF2-40B4-BE49-F238E27FC236}">
                <a16:creationId xmlns:a16="http://schemas.microsoft.com/office/drawing/2014/main" id="{4C2A84FB-402E-BB6C-632B-D1ADD49B7D8C}"/>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286163953"/>
      </p:ext>
    </p:extLst>
  </p:cSld>
  <p:clrMap bg1="lt1" tx1="dk1" bg2="lt2" tx2="dk2" accent1="accent1" accent2="accent2" accent3="accent3" accent4="accent4" accent5="accent5" accent6="accent6" hlink="hlink" folHlink="folHlink"/>
  <p:sldLayoutIdLst>
    <p:sldLayoutId id="2147483709" r:id="rId1"/>
    <p:sldLayoutId id="2147483725" r:id="rId2"/>
    <p:sldLayoutId id="2147483720" r:id="rId3"/>
    <p:sldLayoutId id="2147483721" r:id="rId4"/>
    <p:sldLayoutId id="2147483710" r:id="rId5"/>
    <p:sldLayoutId id="2147483712" r:id="rId6"/>
    <p:sldLayoutId id="2147483726" r:id="rId7"/>
    <p:sldLayoutId id="2147483740" r:id="rId8"/>
    <p:sldLayoutId id="2147483723" r:id="rId9"/>
    <p:sldLayoutId id="2147483728" r:id="rId10"/>
  </p:sldLayoutIdLst>
  <p:hf hdr="0" ftr="0" dt="0"/>
  <p:txStyles>
    <p:titleStyle>
      <a:lvl1pPr algn="l" defTabSz="1007943" rtl="0" eaLnBrk="1" latinLnBrk="0" hangingPunct="1">
        <a:lnSpc>
          <a:spcPts val="3600"/>
        </a:lnSpc>
        <a:spcBef>
          <a:spcPct val="0"/>
        </a:spcBef>
        <a:buNone/>
        <a:defRPr sz="2800" b="1" kern="1200">
          <a:solidFill>
            <a:schemeClr val="tx2"/>
          </a:solidFill>
          <a:latin typeface="Open Sans" pitchFamily="2" charset="0"/>
          <a:ea typeface="Open Sans" pitchFamily="2" charset="0"/>
          <a:cs typeface="Open Sans" pitchFamily="2" charset="0"/>
        </a:defRPr>
      </a:lvl1pPr>
    </p:titleStyle>
    <p:bodyStyle>
      <a:lvl1pPr marL="251986" indent="-251986" algn="l" defTabSz="1007943" rtl="0" eaLnBrk="1" latinLnBrk="0" hangingPunct="1">
        <a:lnSpc>
          <a:spcPts val="2400"/>
        </a:lnSpc>
        <a:spcBef>
          <a:spcPts val="1102"/>
        </a:spcBef>
        <a:buClr>
          <a:schemeClr val="accent1"/>
        </a:buClr>
        <a:buFontTx/>
        <a:buBlip>
          <a:blip r:embed="rId12"/>
        </a:buBlip>
        <a:defRPr sz="1800" kern="1200">
          <a:solidFill>
            <a:schemeClr val="tx1"/>
          </a:solidFill>
          <a:latin typeface="Open Sans" pitchFamily="2" charset="0"/>
          <a:ea typeface="Open Sans" pitchFamily="2" charset="0"/>
          <a:cs typeface="Open Sans" pitchFamily="2" charset="0"/>
        </a:defRPr>
      </a:lvl1pPr>
      <a:lvl2pPr marL="755957" indent="-251986" algn="l" defTabSz="1007943" rtl="0" eaLnBrk="1" latinLnBrk="0" hangingPunct="1">
        <a:lnSpc>
          <a:spcPts val="2400"/>
        </a:lnSpc>
        <a:spcBef>
          <a:spcPts val="551"/>
        </a:spcBef>
        <a:buFontTx/>
        <a:buBlip>
          <a:blip r:embed="rId13"/>
        </a:buBlip>
        <a:defRPr sz="1800" kern="1200">
          <a:solidFill>
            <a:schemeClr val="tx1"/>
          </a:solidFill>
          <a:latin typeface="Open Sans" pitchFamily="2" charset="0"/>
          <a:ea typeface="Open Sans" pitchFamily="2" charset="0"/>
          <a:cs typeface="Open Sans" pitchFamily="2" charset="0"/>
        </a:defRPr>
      </a:lvl2pPr>
      <a:lvl3pPr marL="1259929" indent="-251986" algn="l" defTabSz="1007943" rtl="0" eaLnBrk="1" latinLnBrk="0" hangingPunct="1">
        <a:lnSpc>
          <a:spcPts val="2400"/>
        </a:lnSpc>
        <a:spcBef>
          <a:spcPts val="551"/>
        </a:spcBef>
        <a:buFontTx/>
        <a:buBlip>
          <a:blip r:embed="rId14"/>
        </a:buBlip>
        <a:defRPr sz="1800" kern="1200">
          <a:solidFill>
            <a:schemeClr val="tx1"/>
          </a:solidFill>
          <a:latin typeface="Open Sans" pitchFamily="2" charset="0"/>
          <a:ea typeface="Open Sans" pitchFamily="2" charset="0"/>
          <a:cs typeface="Open Sans" pitchFamily="2" charset="0"/>
        </a:defRPr>
      </a:lvl3pPr>
      <a:lvl4pPr marL="1763900" indent="-251986" algn="l" defTabSz="1007943" rtl="0" eaLnBrk="1" latinLnBrk="0" hangingPunct="1">
        <a:lnSpc>
          <a:spcPts val="2400"/>
        </a:lnSpc>
        <a:spcBef>
          <a:spcPts val="551"/>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4pPr>
      <a:lvl5pPr marL="2267872" indent="-251986" algn="l" defTabSz="1007943" rtl="0" eaLnBrk="1" latinLnBrk="0" hangingPunct="1">
        <a:lnSpc>
          <a:spcPts val="2400"/>
        </a:lnSpc>
        <a:spcBef>
          <a:spcPts val="551"/>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93" userDrawn="1">
          <p15:clr>
            <a:srgbClr val="F26B43"/>
          </p15:clr>
        </p15:guide>
        <p15:guide id="2" pos="419" userDrawn="1">
          <p15:clr>
            <a:srgbClr val="F26B43"/>
          </p15:clr>
        </p15:guide>
        <p15:guide id="3" pos="646" userDrawn="1">
          <p15:clr>
            <a:srgbClr val="F26B43"/>
          </p15:clr>
        </p15:guide>
        <p15:guide id="4" pos="873" userDrawn="1">
          <p15:clr>
            <a:srgbClr val="F26B43"/>
          </p15:clr>
        </p15:guide>
        <p15:guide id="5" pos="1100" userDrawn="1">
          <p15:clr>
            <a:srgbClr val="F26B43"/>
          </p15:clr>
        </p15:guide>
        <p15:guide id="6" pos="1327" userDrawn="1">
          <p15:clr>
            <a:srgbClr val="F26B43"/>
          </p15:clr>
        </p15:guide>
        <p15:guide id="7" pos="1553" userDrawn="1">
          <p15:clr>
            <a:srgbClr val="F26B43"/>
          </p15:clr>
        </p15:guide>
        <p15:guide id="8" pos="1780" userDrawn="1">
          <p15:clr>
            <a:srgbClr val="F26B43"/>
          </p15:clr>
        </p15:guide>
        <p15:guide id="9" pos="2007" userDrawn="1">
          <p15:clr>
            <a:srgbClr val="F26B43"/>
          </p15:clr>
        </p15:guide>
        <p15:guide id="10" pos="2234" userDrawn="1">
          <p15:clr>
            <a:srgbClr val="F26B43"/>
          </p15:clr>
        </p15:guide>
        <p15:guide id="11" pos="2460" userDrawn="1">
          <p15:clr>
            <a:srgbClr val="F26B43"/>
          </p15:clr>
        </p15:guide>
        <p15:guide id="12" pos="2687" userDrawn="1">
          <p15:clr>
            <a:srgbClr val="F26B43"/>
          </p15:clr>
        </p15:guide>
        <p15:guide id="13" pos="2914" userDrawn="1">
          <p15:clr>
            <a:srgbClr val="F26B43"/>
          </p15:clr>
        </p15:guide>
        <p15:guide id="14" pos="3141" userDrawn="1">
          <p15:clr>
            <a:srgbClr val="F26B43"/>
          </p15:clr>
        </p15:guide>
        <p15:guide id="15" pos="3368" userDrawn="1">
          <p15:clr>
            <a:srgbClr val="F26B43"/>
          </p15:clr>
        </p15:guide>
        <p15:guide id="16" pos="3594" userDrawn="1">
          <p15:clr>
            <a:srgbClr val="F26B43"/>
          </p15:clr>
        </p15:guide>
        <p15:guide id="17" pos="3821" userDrawn="1">
          <p15:clr>
            <a:srgbClr val="F26B43"/>
          </p15:clr>
        </p15:guide>
        <p15:guide id="18" pos="4048" userDrawn="1">
          <p15:clr>
            <a:srgbClr val="F26B43"/>
          </p15:clr>
        </p15:guide>
        <p15:guide id="19" pos="4275" userDrawn="1">
          <p15:clr>
            <a:srgbClr val="F26B43"/>
          </p15:clr>
        </p15:guide>
        <p15:guide id="20" pos="4501" userDrawn="1">
          <p15:clr>
            <a:srgbClr val="F26B43"/>
          </p15:clr>
        </p15:guide>
        <p15:guide id="21" pos="4728" userDrawn="1">
          <p15:clr>
            <a:srgbClr val="F26B43"/>
          </p15:clr>
        </p15:guide>
        <p15:guide id="22" pos="4955" userDrawn="1">
          <p15:clr>
            <a:srgbClr val="F26B43"/>
          </p15:clr>
        </p15:guide>
        <p15:guide id="23" pos="5182" userDrawn="1">
          <p15:clr>
            <a:srgbClr val="F26B43"/>
          </p15:clr>
        </p15:guide>
        <p15:guide id="24" pos="5408" userDrawn="1">
          <p15:clr>
            <a:srgbClr val="F26B43"/>
          </p15:clr>
        </p15:guide>
        <p15:guide id="25" pos="5635" userDrawn="1">
          <p15:clr>
            <a:srgbClr val="F26B43"/>
          </p15:clr>
        </p15:guide>
        <p15:guide id="26" pos="5862" userDrawn="1">
          <p15:clr>
            <a:srgbClr val="F26B43"/>
          </p15:clr>
        </p15:guide>
        <p15:guide id="27" pos="6089" userDrawn="1">
          <p15:clr>
            <a:srgbClr val="F26B43"/>
          </p15:clr>
        </p15:guide>
        <p15:guide id="28" pos="6316" userDrawn="1">
          <p15:clr>
            <a:srgbClr val="F26B43"/>
          </p15:clr>
        </p15:guide>
        <p15:guide id="29" pos="6542" userDrawn="1">
          <p15:clr>
            <a:srgbClr val="F26B43"/>
          </p15:clr>
        </p15:guide>
        <p15:guide id="30" orient="horz" pos="113" userDrawn="1">
          <p15:clr>
            <a:srgbClr val="F26B43"/>
          </p15:clr>
        </p15:guide>
        <p15:guide id="31" orient="horz" pos="340" userDrawn="1">
          <p15:clr>
            <a:srgbClr val="F26B43"/>
          </p15:clr>
        </p15:guide>
        <p15:guide id="32" orient="horz" pos="567" userDrawn="1">
          <p15:clr>
            <a:srgbClr val="F26B43"/>
          </p15:clr>
        </p15:guide>
        <p15:guide id="33" orient="horz" pos="794" userDrawn="1">
          <p15:clr>
            <a:srgbClr val="F26B43"/>
          </p15:clr>
        </p15:guide>
        <p15:guide id="34" orient="horz" pos="1020" userDrawn="1">
          <p15:clr>
            <a:srgbClr val="F26B43"/>
          </p15:clr>
        </p15:guide>
        <p15:guide id="35" orient="horz" pos="1247" userDrawn="1">
          <p15:clr>
            <a:srgbClr val="F26B43"/>
          </p15:clr>
        </p15:guide>
        <p15:guide id="36" orient="horz" pos="1474" userDrawn="1">
          <p15:clr>
            <a:srgbClr val="F26B43"/>
          </p15:clr>
        </p15:guide>
        <p15:guide id="37" orient="horz" pos="1701" userDrawn="1">
          <p15:clr>
            <a:srgbClr val="F26B43"/>
          </p15:clr>
        </p15:guide>
        <p15:guide id="38" orient="horz" pos="1927" userDrawn="1">
          <p15:clr>
            <a:srgbClr val="F26B43"/>
          </p15:clr>
        </p15:guide>
        <p15:guide id="39" orient="horz" pos="2154" userDrawn="1">
          <p15:clr>
            <a:srgbClr val="F26B43"/>
          </p15:clr>
        </p15:guide>
        <p15:guide id="40" orient="horz" pos="2381" userDrawn="1">
          <p15:clr>
            <a:srgbClr val="F26B43"/>
          </p15:clr>
        </p15:guide>
        <p15:guide id="41" orient="horz" pos="2608" userDrawn="1">
          <p15:clr>
            <a:srgbClr val="F26B43"/>
          </p15:clr>
        </p15:guide>
        <p15:guide id="42" orient="horz" pos="2835" userDrawn="1">
          <p15:clr>
            <a:srgbClr val="F26B43"/>
          </p15:clr>
        </p15:guide>
        <p15:guide id="43" orient="horz" pos="3061" userDrawn="1">
          <p15:clr>
            <a:srgbClr val="F26B43"/>
          </p15:clr>
        </p15:guide>
        <p15:guide id="44" orient="horz" pos="3288" userDrawn="1">
          <p15:clr>
            <a:srgbClr val="F26B43"/>
          </p15:clr>
        </p15:guide>
        <p15:guide id="45" orient="horz" pos="3515" userDrawn="1">
          <p15:clr>
            <a:srgbClr val="F26B43"/>
          </p15:clr>
        </p15:guide>
        <p15:guide id="46" orient="horz" pos="3742" userDrawn="1">
          <p15:clr>
            <a:srgbClr val="F26B43"/>
          </p15:clr>
        </p15:guide>
        <p15:guide id="47" orient="horz" pos="3968" userDrawn="1">
          <p15:clr>
            <a:srgbClr val="F26B43"/>
          </p15:clr>
        </p15:guide>
        <p15:guide id="48" orient="horz" pos="4195" userDrawn="1">
          <p15:clr>
            <a:srgbClr val="F26B43"/>
          </p15:clr>
        </p15:guide>
        <p15:guide id="49" orient="horz" pos="4422" userDrawn="1">
          <p15:clr>
            <a:srgbClr val="F26B43"/>
          </p15:clr>
        </p15:guide>
        <p15:guide id="50" orient="horz" pos="464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5525" y="899836"/>
            <a:ext cx="8640381" cy="1080001"/>
          </a:xfrm>
          <a:prstGeom prst="rect">
            <a:avLst/>
          </a:prstGeom>
        </p:spPr>
        <p:txBody>
          <a:bodyPr vert="horz" lIns="0" tIns="0" rIns="0" bIns="0" rtlCol="0" anchor="t" anchorCtr="0">
            <a:normAutofit/>
          </a:bodyPr>
          <a:lstStyle/>
          <a:p>
            <a:r>
              <a:rPr lang="pl-PL" dirty="0"/>
              <a:t>Kliknij, aby edytować styl</a:t>
            </a:r>
            <a:endParaRPr lang="en-US" dirty="0"/>
          </a:p>
        </p:txBody>
      </p:sp>
      <p:sp>
        <p:nvSpPr>
          <p:cNvPr id="3" name="Text Placeholder 2"/>
          <p:cNvSpPr>
            <a:spLocks noGrp="1"/>
          </p:cNvSpPr>
          <p:nvPr>
            <p:ph type="body" idx="1"/>
          </p:nvPr>
        </p:nvSpPr>
        <p:spPr>
          <a:xfrm>
            <a:off x="1025907" y="1979837"/>
            <a:ext cx="8640382" cy="4680002"/>
          </a:xfrm>
          <a:prstGeom prst="rect">
            <a:avLst/>
          </a:prstGeom>
        </p:spPr>
        <p:txBody>
          <a:bodyPr vert="horz" lIns="0" tIns="0" rIns="0" bIns="0" rtlCol="0">
            <a:normAutofit/>
          </a:bodyPr>
          <a:lstStyle/>
          <a:p>
            <a:pPr lvl="0"/>
            <a:r>
              <a:rPr lang="pl-PL" dirty="0"/>
              <a:t>Kliknij, aby edytować style wzorca tekstu</a:t>
            </a:r>
          </a:p>
          <a:p>
            <a:pPr lvl="1"/>
            <a:r>
              <a:rPr lang="pl-PL" dirty="0"/>
              <a:t>Drugi poziom</a:t>
            </a:r>
          </a:p>
          <a:p>
            <a:pPr lvl="2"/>
            <a:r>
              <a:rPr lang="pl-PL" dirty="0"/>
              <a:t>Trzeci poziom</a:t>
            </a:r>
            <a:endParaRPr lang="en-US" dirty="0"/>
          </a:p>
        </p:txBody>
      </p:sp>
      <p:sp>
        <p:nvSpPr>
          <p:cNvPr id="10" name="Prostokąt 9">
            <a:extLst>
              <a:ext uri="{FF2B5EF4-FFF2-40B4-BE49-F238E27FC236}">
                <a16:creationId xmlns:a16="http://schemas.microsoft.com/office/drawing/2014/main" id="{617E16B8-2BD0-D12E-978E-94E428DF9717}"/>
              </a:ext>
            </a:extLst>
          </p:cNvPr>
          <p:cNvSpPr/>
          <p:nvPr userDrawn="1"/>
        </p:nvSpPr>
        <p:spPr>
          <a:xfrm>
            <a:off x="1025870" y="0"/>
            <a:ext cx="1080742" cy="1793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Prostokąt 11">
            <a:extLst>
              <a:ext uri="{FF2B5EF4-FFF2-40B4-BE49-F238E27FC236}">
                <a16:creationId xmlns:a16="http://schemas.microsoft.com/office/drawing/2014/main" id="{662915FD-1FF3-5CF3-5C57-034114B5E6A2}"/>
              </a:ext>
            </a:extLst>
          </p:cNvPr>
          <p:cNvSpPr/>
          <p:nvPr userDrawn="1"/>
        </p:nvSpPr>
        <p:spPr>
          <a:xfrm>
            <a:off x="2106612" y="0"/>
            <a:ext cx="7559293"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 name="Symbol zastępczy numeru slajdu 3">
            <a:extLst>
              <a:ext uri="{FF2B5EF4-FFF2-40B4-BE49-F238E27FC236}">
                <a16:creationId xmlns:a16="http://schemas.microsoft.com/office/drawing/2014/main" id="{5026AD61-FC69-65FC-05E3-06AA14C89304}"/>
              </a:ext>
            </a:extLst>
          </p:cNvPr>
          <p:cNvSpPr>
            <a:spLocks noGrp="1"/>
          </p:cNvSpPr>
          <p:nvPr>
            <p:ph type="sldNum" sz="quarter" idx="4"/>
          </p:nvPr>
        </p:nvSpPr>
        <p:spPr>
          <a:xfrm>
            <a:off x="8585200" y="7019837"/>
            <a:ext cx="1080000" cy="180000"/>
          </a:xfrm>
          <a:prstGeom prst="rect">
            <a:avLst/>
          </a:prstGeom>
          <a:noFill/>
        </p:spPr>
        <p:txBody>
          <a:bodyPr vert="horz" lIns="0" tIns="72000" rIns="0" bIns="72000" rtlCol="0" anchor="ctr" anchorCtr="0"/>
          <a:lstStyle>
            <a:lvl1pPr algn="r">
              <a:defRPr sz="1000">
                <a:solidFill>
                  <a:schemeClr val="tx2"/>
                </a:solidFill>
                <a:latin typeface="Open Sans" pitchFamily="2" charset="0"/>
                <a:ea typeface="Open Sans" pitchFamily="2" charset="0"/>
                <a:cs typeface="Open Sans" pitchFamily="2" charset="0"/>
              </a:defRPr>
            </a:lvl1pPr>
          </a:lstStyle>
          <a:p>
            <a:fld id="{EB4015AA-59F6-416B-87A6-8E3D940284E2}" type="slidenum">
              <a:rPr lang="pl-PL" smtClean="0"/>
              <a:pPr/>
              <a:t>‹#›</a:t>
            </a:fld>
            <a:endParaRPr lang="pl-PL" dirty="0"/>
          </a:p>
        </p:txBody>
      </p:sp>
      <p:sp>
        <p:nvSpPr>
          <p:cNvPr id="7" name="Prostokąt 6">
            <a:extLst>
              <a:ext uri="{FF2B5EF4-FFF2-40B4-BE49-F238E27FC236}">
                <a16:creationId xmlns:a16="http://schemas.microsoft.com/office/drawing/2014/main" id="{4C2A84FB-402E-BB6C-632B-D1ADD49B7D8C}"/>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411725397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Lst>
  <p:hf hdr="0" ftr="0"/>
  <p:txStyles>
    <p:titleStyle>
      <a:lvl1pPr algn="l" defTabSz="1007943" rtl="0" eaLnBrk="1" latinLnBrk="0" hangingPunct="1">
        <a:lnSpc>
          <a:spcPts val="3600"/>
        </a:lnSpc>
        <a:spcBef>
          <a:spcPct val="0"/>
        </a:spcBef>
        <a:buNone/>
        <a:defRPr sz="2800" b="1" kern="1200">
          <a:solidFill>
            <a:schemeClr val="tx2"/>
          </a:solidFill>
          <a:latin typeface="Open Sans" pitchFamily="2" charset="0"/>
          <a:ea typeface="Open Sans" pitchFamily="2" charset="0"/>
          <a:cs typeface="Open Sans" pitchFamily="2" charset="0"/>
        </a:defRPr>
      </a:lvl1pPr>
    </p:titleStyle>
    <p:bodyStyle>
      <a:lvl1pPr marL="251986" indent="-251986" algn="l" defTabSz="1007943" rtl="0" eaLnBrk="1" latinLnBrk="0" hangingPunct="1">
        <a:lnSpc>
          <a:spcPts val="2400"/>
        </a:lnSpc>
        <a:spcBef>
          <a:spcPts val="1102"/>
        </a:spcBef>
        <a:buClr>
          <a:schemeClr val="accent1"/>
        </a:buClr>
        <a:buFontTx/>
        <a:buBlip>
          <a:blip r:embed="rId12"/>
        </a:buBlip>
        <a:defRPr sz="1800" kern="1200">
          <a:solidFill>
            <a:schemeClr val="tx1"/>
          </a:solidFill>
          <a:latin typeface="Open Sans" pitchFamily="2" charset="0"/>
          <a:ea typeface="Open Sans" pitchFamily="2" charset="0"/>
          <a:cs typeface="Open Sans" pitchFamily="2" charset="0"/>
        </a:defRPr>
      </a:lvl1pPr>
      <a:lvl2pPr marL="755957" indent="-251986" algn="l" defTabSz="1007943" rtl="0" eaLnBrk="1" latinLnBrk="0" hangingPunct="1">
        <a:lnSpc>
          <a:spcPts val="2400"/>
        </a:lnSpc>
        <a:spcBef>
          <a:spcPts val="551"/>
        </a:spcBef>
        <a:buFontTx/>
        <a:buBlip>
          <a:blip r:embed="rId13"/>
        </a:buBlip>
        <a:defRPr sz="1800" kern="1200">
          <a:solidFill>
            <a:schemeClr val="tx1"/>
          </a:solidFill>
          <a:latin typeface="Open Sans" pitchFamily="2" charset="0"/>
          <a:ea typeface="Open Sans" pitchFamily="2" charset="0"/>
          <a:cs typeface="Open Sans" pitchFamily="2" charset="0"/>
        </a:defRPr>
      </a:lvl2pPr>
      <a:lvl3pPr marL="1259929" indent="-251986" algn="l" defTabSz="1007943" rtl="0" eaLnBrk="1" latinLnBrk="0" hangingPunct="1">
        <a:lnSpc>
          <a:spcPts val="2400"/>
        </a:lnSpc>
        <a:spcBef>
          <a:spcPts val="551"/>
        </a:spcBef>
        <a:buFontTx/>
        <a:buBlip>
          <a:blip r:embed="rId14"/>
        </a:buBlip>
        <a:defRPr sz="1800" kern="1200">
          <a:solidFill>
            <a:schemeClr val="tx1"/>
          </a:solidFill>
          <a:latin typeface="Open Sans" pitchFamily="2" charset="0"/>
          <a:ea typeface="Open Sans" pitchFamily="2" charset="0"/>
          <a:cs typeface="Open Sans" pitchFamily="2" charset="0"/>
        </a:defRPr>
      </a:lvl3pPr>
      <a:lvl4pPr marL="1763900" indent="-251986" algn="l" defTabSz="1007943" rtl="0" eaLnBrk="1" latinLnBrk="0" hangingPunct="1">
        <a:lnSpc>
          <a:spcPts val="2400"/>
        </a:lnSpc>
        <a:spcBef>
          <a:spcPts val="551"/>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4pPr>
      <a:lvl5pPr marL="2267872" indent="-251986" algn="l" defTabSz="1007943" rtl="0" eaLnBrk="1" latinLnBrk="0" hangingPunct="1">
        <a:lnSpc>
          <a:spcPts val="2400"/>
        </a:lnSpc>
        <a:spcBef>
          <a:spcPts val="551"/>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93">
          <p15:clr>
            <a:srgbClr val="F26B43"/>
          </p15:clr>
        </p15:guide>
        <p15:guide id="2" pos="419">
          <p15:clr>
            <a:srgbClr val="F26B43"/>
          </p15:clr>
        </p15:guide>
        <p15:guide id="3" pos="646">
          <p15:clr>
            <a:srgbClr val="F26B43"/>
          </p15:clr>
        </p15:guide>
        <p15:guide id="4" pos="873">
          <p15:clr>
            <a:srgbClr val="F26B43"/>
          </p15:clr>
        </p15:guide>
        <p15:guide id="5" pos="1100">
          <p15:clr>
            <a:srgbClr val="F26B43"/>
          </p15:clr>
        </p15:guide>
        <p15:guide id="6" pos="1327">
          <p15:clr>
            <a:srgbClr val="F26B43"/>
          </p15:clr>
        </p15:guide>
        <p15:guide id="7" pos="1553">
          <p15:clr>
            <a:srgbClr val="F26B43"/>
          </p15:clr>
        </p15:guide>
        <p15:guide id="8" pos="1780">
          <p15:clr>
            <a:srgbClr val="F26B43"/>
          </p15:clr>
        </p15:guide>
        <p15:guide id="9" pos="2007">
          <p15:clr>
            <a:srgbClr val="F26B43"/>
          </p15:clr>
        </p15:guide>
        <p15:guide id="10" pos="2234">
          <p15:clr>
            <a:srgbClr val="F26B43"/>
          </p15:clr>
        </p15:guide>
        <p15:guide id="11" pos="2460">
          <p15:clr>
            <a:srgbClr val="F26B43"/>
          </p15:clr>
        </p15:guide>
        <p15:guide id="12" pos="2687">
          <p15:clr>
            <a:srgbClr val="F26B43"/>
          </p15:clr>
        </p15:guide>
        <p15:guide id="13" pos="2914">
          <p15:clr>
            <a:srgbClr val="F26B43"/>
          </p15:clr>
        </p15:guide>
        <p15:guide id="14" pos="3141">
          <p15:clr>
            <a:srgbClr val="F26B43"/>
          </p15:clr>
        </p15:guide>
        <p15:guide id="15" pos="3368">
          <p15:clr>
            <a:srgbClr val="F26B43"/>
          </p15:clr>
        </p15:guide>
        <p15:guide id="16" pos="3594">
          <p15:clr>
            <a:srgbClr val="F26B43"/>
          </p15:clr>
        </p15:guide>
        <p15:guide id="17" pos="3821">
          <p15:clr>
            <a:srgbClr val="F26B43"/>
          </p15:clr>
        </p15:guide>
        <p15:guide id="18" pos="4048">
          <p15:clr>
            <a:srgbClr val="F26B43"/>
          </p15:clr>
        </p15:guide>
        <p15:guide id="19" pos="4275">
          <p15:clr>
            <a:srgbClr val="F26B43"/>
          </p15:clr>
        </p15:guide>
        <p15:guide id="20" pos="4501">
          <p15:clr>
            <a:srgbClr val="F26B43"/>
          </p15:clr>
        </p15:guide>
        <p15:guide id="21" pos="4728">
          <p15:clr>
            <a:srgbClr val="F26B43"/>
          </p15:clr>
        </p15:guide>
        <p15:guide id="22" pos="4955">
          <p15:clr>
            <a:srgbClr val="F26B43"/>
          </p15:clr>
        </p15:guide>
        <p15:guide id="23" pos="5182">
          <p15:clr>
            <a:srgbClr val="F26B43"/>
          </p15:clr>
        </p15:guide>
        <p15:guide id="24" pos="5408">
          <p15:clr>
            <a:srgbClr val="F26B43"/>
          </p15:clr>
        </p15:guide>
        <p15:guide id="25" pos="5635">
          <p15:clr>
            <a:srgbClr val="F26B43"/>
          </p15:clr>
        </p15:guide>
        <p15:guide id="26" pos="5862">
          <p15:clr>
            <a:srgbClr val="F26B43"/>
          </p15:clr>
        </p15:guide>
        <p15:guide id="27" pos="6089">
          <p15:clr>
            <a:srgbClr val="F26B43"/>
          </p15:clr>
        </p15:guide>
        <p15:guide id="28" pos="6316">
          <p15:clr>
            <a:srgbClr val="F26B43"/>
          </p15:clr>
        </p15:guide>
        <p15:guide id="29" pos="6542">
          <p15:clr>
            <a:srgbClr val="F26B43"/>
          </p15:clr>
        </p15:guide>
        <p15:guide id="30" orient="horz" pos="113">
          <p15:clr>
            <a:srgbClr val="F26B43"/>
          </p15:clr>
        </p15:guide>
        <p15:guide id="31" orient="horz" pos="340">
          <p15:clr>
            <a:srgbClr val="F26B43"/>
          </p15:clr>
        </p15:guide>
        <p15:guide id="32" orient="horz" pos="567">
          <p15:clr>
            <a:srgbClr val="F26B43"/>
          </p15:clr>
        </p15:guide>
        <p15:guide id="33" orient="horz" pos="794">
          <p15:clr>
            <a:srgbClr val="F26B43"/>
          </p15:clr>
        </p15:guide>
        <p15:guide id="34" orient="horz" pos="1020">
          <p15:clr>
            <a:srgbClr val="F26B43"/>
          </p15:clr>
        </p15:guide>
        <p15:guide id="35" orient="horz" pos="1247">
          <p15:clr>
            <a:srgbClr val="F26B43"/>
          </p15:clr>
        </p15:guide>
        <p15:guide id="36" orient="horz" pos="1474">
          <p15:clr>
            <a:srgbClr val="F26B43"/>
          </p15:clr>
        </p15:guide>
        <p15:guide id="37" orient="horz" pos="1701">
          <p15:clr>
            <a:srgbClr val="F26B43"/>
          </p15:clr>
        </p15:guide>
        <p15:guide id="38" orient="horz" pos="1927">
          <p15:clr>
            <a:srgbClr val="F26B43"/>
          </p15:clr>
        </p15:guide>
        <p15:guide id="39" orient="horz" pos="2154">
          <p15:clr>
            <a:srgbClr val="F26B43"/>
          </p15:clr>
        </p15:guide>
        <p15:guide id="40" orient="horz" pos="2381">
          <p15:clr>
            <a:srgbClr val="F26B43"/>
          </p15:clr>
        </p15:guide>
        <p15:guide id="41" orient="horz" pos="2608">
          <p15:clr>
            <a:srgbClr val="F26B43"/>
          </p15:clr>
        </p15:guide>
        <p15:guide id="42" orient="horz" pos="2835">
          <p15:clr>
            <a:srgbClr val="F26B43"/>
          </p15:clr>
        </p15:guide>
        <p15:guide id="43" orient="horz" pos="3061">
          <p15:clr>
            <a:srgbClr val="F26B43"/>
          </p15:clr>
        </p15:guide>
        <p15:guide id="44" orient="horz" pos="3288">
          <p15:clr>
            <a:srgbClr val="F26B43"/>
          </p15:clr>
        </p15:guide>
        <p15:guide id="45" orient="horz" pos="3515">
          <p15:clr>
            <a:srgbClr val="F26B43"/>
          </p15:clr>
        </p15:guide>
        <p15:guide id="46" orient="horz" pos="3742">
          <p15:clr>
            <a:srgbClr val="F26B43"/>
          </p15:clr>
        </p15:guide>
        <p15:guide id="47" orient="horz" pos="3968">
          <p15:clr>
            <a:srgbClr val="F26B43"/>
          </p15:clr>
        </p15:guide>
        <p15:guide id="48" orient="horz" pos="4195">
          <p15:clr>
            <a:srgbClr val="F26B43"/>
          </p15:clr>
        </p15:guide>
        <p15:guide id="49" orient="horz" pos="4422">
          <p15:clr>
            <a:srgbClr val="F26B43"/>
          </p15:clr>
        </p15:guide>
        <p15:guide id="50" orient="horz" pos="4649">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hyperlink" Target="https://basiw.mz.gov.pl/"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edziennik.gdansk.uw.gov.pl/legalact/2024/5655/" TargetMode="External"/><Relationship Id="rId2" Type="http://schemas.openxmlformats.org/officeDocument/2006/relationships/hyperlink" Target="https://www.gov.pl/web/zdrowie/zdrowa-przyszlosc-ramy-strategiczne-rozwoju-systemu-ochrony-zdrowia-na-lata-2021-2027-z-perspektywa-do-2030"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2726208F-D6F7-1381-5132-3B60A6BFE74B}"/>
              </a:ext>
            </a:extLst>
          </p:cNvPr>
          <p:cNvSpPr>
            <a:spLocks noGrp="1"/>
          </p:cNvSpPr>
          <p:nvPr>
            <p:ph type="ctrTitle"/>
          </p:nvPr>
        </p:nvSpPr>
        <p:spPr>
          <a:xfrm>
            <a:off x="1385877" y="2843733"/>
            <a:ext cx="7920115" cy="2736304"/>
          </a:xfrm>
        </p:spPr>
        <p:txBody>
          <a:bodyPr>
            <a:noAutofit/>
          </a:bodyPr>
          <a:lstStyle/>
          <a:p>
            <a:pPr>
              <a:lnSpc>
                <a:spcPct val="100000"/>
              </a:lnSpc>
              <a:spcBef>
                <a:spcPts val="0"/>
              </a:spcBef>
            </a:pPr>
            <a:r>
              <a:rPr lang="pl-PL" dirty="0">
                <a:latin typeface="+mn-lt"/>
              </a:rPr>
              <a:t>Fundusze Europejskie dla Pomorza 2021-2027</a:t>
            </a:r>
            <a:br>
              <a:rPr lang="pl-PL" dirty="0">
                <a:latin typeface="+mn-lt"/>
              </a:rPr>
            </a:br>
            <a:br>
              <a:rPr lang="pl-PL" dirty="0">
                <a:latin typeface="+mn-lt"/>
              </a:rPr>
            </a:br>
            <a:r>
              <a:rPr lang="pl-PL" sz="2500" dirty="0">
                <a:latin typeface="+mn-lt"/>
              </a:rPr>
              <a:t>Specyfika i kryteria wyboru projektów</a:t>
            </a:r>
            <a:br>
              <a:rPr lang="pl-PL" sz="2500" dirty="0">
                <a:latin typeface="+mn-lt"/>
              </a:rPr>
            </a:br>
            <a:br>
              <a:rPr lang="pl-PL" sz="2500" dirty="0">
                <a:latin typeface="+mn-lt"/>
              </a:rPr>
            </a:br>
            <a:r>
              <a:rPr lang="pl-PL" sz="2500" dirty="0">
                <a:latin typeface="+mn-lt"/>
              </a:rPr>
              <a:t>Działanie 5.17. Usługi społeczne i zdrowotne w zakresie programów profilaktycznych</a:t>
            </a:r>
          </a:p>
        </p:txBody>
      </p:sp>
      <p:sp>
        <p:nvSpPr>
          <p:cNvPr id="5" name="Podtytuł 4">
            <a:extLst>
              <a:ext uri="{FF2B5EF4-FFF2-40B4-BE49-F238E27FC236}">
                <a16:creationId xmlns:a16="http://schemas.microsoft.com/office/drawing/2014/main" id="{0F4B11A1-2445-C731-5567-0EBA6FAF8969}"/>
              </a:ext>
            </a:extLst>
          </p:cNvPr>
          <p:cNvSpPr>
            <a:spLocks noGrp="1"/>
          </p:cNvSpPr>
          <p:nvPr>
            <p:ph type="subTitle" idx="1"/>
          </p:nvPr>
        </p:nvSpPr>
        <p:spPr>
          <a:xfrm>
            <a:off x="1385877" y="5580037"/>
            <a:ext cx="7847618" cy="648072"/>
          </a:xfrm>
        </p:spPr>
        <p:txBody>
          <a:bodyPr/>
          <a:lstStyle/>
          <a:p>
            <a:r>
              <a:rPr lang="pl-PL" sz="2200" dirty="0">
                <a:latin typeface="+mn-lt"/>
              </a:rPr>
              <a:t>Gdańsk, 13 października 2025 r.</a:t>
            </a:r>
          </a:p>
          <a:p>
            <a:endParaRPr lang="pl-PL" dirty="0"/>
          </a:p>
        </p:txBody>
      </p:sp>
    </p:spTree>
    <p:extLst>
      <p:ext uri="{BB962C8B-B14F-4D97-AF65-F5344CB8AC3E}">
        <p14:creationId xmlns:p14="http://schemas.microsoft.com/office/powerpoint/2010/main" val="3013033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kryteria formalne, obligatoryjne – slajd 1 z 3</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1025426" y="1583572"/>
            <a:ext cx="9001000" cy="5436265"/>
          </a:xfrm>
        </p:spPr>
        <p:txBody>
          <a:bodyPr>
            <a:noAutofit/>
          </a:bodyPr>
          <a:lstStyle/>
          <a:p>
            <a:pPr marL="457200" lvl="1" indent="-457200">
              <a:lnSpc>
                <a:spcPct val="130000"/>
              </a:lnSpc>
              <a:spcBef>
                <a:spcPts val="0"/>
              </a:spcBef>
              <a:spcAft>
                <a:spcPts val="1200"/>
              </a:spcAft>
              <a:buAutoNum type="arabicPeriod"/>
            </a:pPr>
            <a:r>
              <a:rPr lang="pl-PL" sz="2400" dirty="0"/>
              <a:t>Działania realizowane w projekcie muszą być zgodne z zakresem RPPZ – Kompleksowy program przeciwdziałania nadwadze i otyłości u dzieci i młodzieży w województwie pomorskim.</a:t>
            </a:r>
          </a:p>
          <a:p>
            <a:pPr marL="457200" lvl="1" indent="-457200">
              <a:lnSpc>
                <a:spcPct val="130000"/>
              </a:lnSpc>
              <a:spcBef>
                <a:spcPts val="0"/>
              </a:spcBef>
              <a:spcAft>
                <a:spcPts val="1200"/>
              </a:spcAft>
              <a:buAutoNum type="arabicPeriod"/>
            </a:pPr>
            <a:r>
              <a:rPr lang="pl-PL" sz="2400" dirty="0"/>
              <a:t>Ośrodek Koordynujący i Realizator/</a:t>
            </a:r>
            <a:r>
              <a:rPr lang="pl-PL" sz="2400" dirty="0" err="1"/>
              <a:t>rzy</a:t>
            </a:r>
            <a:r>
              <a:rPr lang="pl-PL" sz="2400" dirty="0"/>
              <a:t> muszą być podmiotami wykonującymi działalność leczniczą w rozumieniu art. 4 ust. 1 ustawy z dnia 15 kwietnia 2011 r. o działalności leczniczej.</a:t>
            </a:r>
          </a:p>
          <a:p>
            <a:pPr marL="457200" lvl="1" indent="-457200">
              <a:lnSpc>
                <a:spcPct val="130000"/>
              </a:lnSpc>
              <a:spcBef>
                <a:spcPts val="0"/>
              </a:spcBef>
              <a:spcAft>
                <a:spcPts val="1200"/>
              </a:spcAft>
              <a:buFontTx/>
              <a:buAutoNum type="arabicPeriod"/>
            </a:pPr>
            <a:r>
              <a:rPr lang="pl-PL" sz="2400" dirty="0"/>
              <a:t>W projekcie należy zapewnić dostęp do interwencji przewidzianych </a:t>
            </a:r>
            <a:br>
              <a:rPr lang="pl-PL" sz="2400" dirty="0"/>
            </a:br>
            <a:r>
              <a:rPr lang="pl-PL" sz="2400" dirty="0"/>
              <a:t>w ramach RPPZ na terenie całego województwa pomorskiego.</a:t>
            </a:r>
          </a:p>
          <a:p>
            <a:pPr marL="0" lvl="1" indent="0">
              <a:lnSpc>
                <a:spcPct val="100000"/>
              </a:lnSpc>
              <a:spcBef>
                <a:spcPts val="0"/>
              </a:spcBef>
              <a:spcAft>
                <a:spcPts val="600"/>
              </a:spcAft>
              <a:buNone/>
            </a:pPr>
            <a:endParaRPr lang="pl-PL" dirty="0"/>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3689995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kryteria formalne, obligatoryjne – slajd 2 z 3</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1017404" y="1422169"/>
            <a:ext cx="9001000" cy="5436265"/>
          </a:xfrm>
        </p:spPr>
        <p:txBody>
          <a:bodyPr>
            <a:noAutofit/>
          </a:bodyPr>
          <a:lstStyle/>
          <a:p>
            <a:pPr marL="457200" lvl="1" indent="-457200">
              <a:lnSpc>
                <a:spcPct val="130000"/>
              </a:lnSpc>
              <a:spcBef>
                <a:spcPts val="0"/>
              </a:spcBef>
              <a:spcAft>
                <a:spcPts val="1200"/>
              </a:spcAft>
              <a:buFont typeface="+mj-lt"/>
              <a:buAutoNum type="arabicPeriod" startAt="4"/>
            </a:pPr>
            <a:r>
              <a:rPr lang="pl-PL" sz="2200" dirty="0"/>
              <a:t>Objęcie wsparciem w pierwszej kolejności dzieci z obszarów, na których na dzień ogłoszenia naboru, nie są realizowane programy w zakresie profilaktyki nadwagi i otyłości skierowane do dzieci.</a:t>
            </a:r>
          </a:p>
          <a:p>
            <a:pPr marL="457200" lvl="1" indent="-457200">
              <a:lnSpc>
                <a:spcPct val="130000"/>
              </a:lnSpc>
              <a:spcBef>
                <a:spcPts val="0"/>
              </a:spcBef>
              <a:spcAft>
                <a:spcPts val="1200"/>
              </a:spcAft>
              <a:buFont typeface="+mj-lt"/>
              <a:buAutoNum type="arabicPeriod" startAt="4"/>
            </a:pPr>
            <a:r>
              <a:rPr lang="pl-PL" sz="2200" dirty="0"/>
              <a:t>Objęcie wsparciem w pierwszej kolejności dzieci, które mają problem </a:t>
            </a:r>
            <a:br>
              <a:rPr lang="pl-PL" sz="2200" dirty="0"/>
            </a:br>
            <a:r>
              <a:rPr lang="pl-PL" sz="2200" dirty="0"/>
              <a:t>z dostępem do usług zdrowotnych, tj. dotkniętych/zagrożonych ubóstwem i wykluczeniem społecznym oraz ich rodzin (na podstawie wskazań ośrodka pomocy społecznej).</a:t>
            </a:r>
          </a:p>
          <a:p>
            <a:pPr marL="457200" lvl="1" indent="-457200">
              <a:lnSpc>
                <a:spcPct val="130000"/>
              </a:lnSpc>
              <a:spcBef>
                <a:spcPts val="0"/>
              </a:spcBef>
              <a:spcAft>
                <a:spcPts val="1200"/>
              </a:spcAft>
              <a:buFont typeface="+mj-lt"/>
              <a:buAutoNum type="arabicPeriod" startAt="4"/>
            </a:pPr>
            <a:r>
              <a:rPr lang="pl-PL" sz="2200" dirty="0"/>
              <a:t>Projekt musi być zgodny z danymi zawartymi w mapie potrzeb zdrowotnych lub danych źródłowych do ww. mapy dostępnymi na internetowej platformie danych </a:t>
            </a:r>
            <a:r>
              <a:rPr lang="pl-PL" sz="2200" u="sng" dirty="0">
                <a:hlinkClick r:id="rId2"/>
              </a:rPr>
              <a:t>Baza Analiz Systemowych i Wdrożeniowych</a:t>
            </a:r>
            <a:r>
              <a:rPr lang="pl-PL" sz="2200" dirty="0"/>
              <a:t> udostępnionej przez Ministerstwo Zdrowia, o ile dane wymagane do oceny projektu nie zostały uwzględnione w obowiązującej mapie.</a:t>
            </a:r>
          </a:p>
          <a:p>
            <a:pPr marL="0" lvl="1" indent="0">
              <a:lnSpc>
                <a:spcPct val="100000"/>
              </a:lnSpc>
              <a:spcBef>
                <a:spcPts val="0"/>
              </a:spcBef>
              <a:spcAft>
                <a:spcPts val="600"/>
              </a:spcAft>
              <a:buNone/>
            </a:pPr>
            <a:endParaRPr lang="pl-PL" dirty="0"/>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3949314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kryteria formalne, obligatoryjne – slajd 3 z 3</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1017404" y="1422169"/>
            <a:ext cx="9001000" cy="5436265"/>
          </a:xfrm>
        </p:spPr>
        <p:txBody>
          <a:bodyPr>
            <a:noAutofit/>
          </a:bodyPr>
          <a:lstStyle/>
          <a:p>
            <a:pPr marL="457200" lvl="1" indent="-457200">
              <a:lnSpc>
                <a:spcPct val="130000"/>
              </a:lnSpc>
              <a:spcBef>
                <a:spcPts val="0"/>
              </a:spcBef>
              <a:spcAft>
                <a:spcPts val="1200"/>
              </a:spcAft>
              <a:buFont typeface="+mj-lt"/>
              <a:buAutoNum type="arabicPeriod" startAt="7"/>
            </a:pPr>
            <a:r>
              <a:rPr lang="pl-PL" sz="2400" dirty="0"/>
              <a:t>Zapisy wniosku o dofinansowanie dotyczące zakresu oraz sposobu realizacji projektu muszą być zgodne z celami strategii  </a:t>
            </a:r>
            <a:r>
              <a:rPr lang="pl-PL" sz="2400" u="sng" dirty="0">
                <a:hlinkClick r:id="rId2"/>
              </a:rPr>
              <a:t>Zdrowa Przyszłość. Ramy strategiczne rozwoju systemu ochrony zdrowia na lata 2021–2027, z perspektywą do 2030 r.</a:t>
            </a:r>
            <a:r>
              <a:rPr lang="pl-PL" sz="2400" dirty="0"/>
              <a:t>, w szczególności z Celem 1.4. [Zdrowie publiczne] Rozwój profilaktyki, skuteczna promocja zdrowia i postaw prozdrowotnych.</a:t>
            </a:r>
          </a:p>
          <a:p>
            <a:pPr marL="457200" lvl="1" indent="-457200">
              <a:lnSpc>
                <a:spcPct val="130000"/>
              </a:lnSpc>
              <a:spcBef>
                <a:spcPts val="0"/>
              </a:spcBef>
              <a:spcAft>
                <a:spcPts val="1200"/>
              </a:spcAft>
              <a:buFont typeface="+mj-lt"/>
              <a:buAutoNum type="arabicPeriod" startAt="7"/>
            </a:pPr>
            <a:r>
              <a:rPr lang="pl-PL" sz="2400" dirty="0"/>
              <a:t>Zapisy wniosku o dofinansowanie dotyczące zakresu oraz sposobu realizacji projektu muszą być zgodne z </a:t>
            </a:r>
            <a:r>
              <a:rPr lang="pl-PL" sz="2400" u="sng" dirty="0">
                <a:hlinkClick r:id="rId3"/>
              </a:rPr>
              <a:t>Wojewódzkim planem transformacji województwa pomorskiego na lata 2022 -2026</a:t>
            </a:r>
            <a:r>
              <a:rPr lang="pl-PL" sz="2400" dirty="0"/>
              <a:t>, </a:t>
            </a:r>
            <a:br>
              <a:rPr lang="pl-PL" sz="2400" dirty="0"/>
            </a:br>
            <a:r>
              <a:rPr lang="pl-PL" sz="2400" dirty="0"/>
              <a:t>w szczególności w obszarze 2.1  Czynniki ryzyka i profilaktyka.</a:t>
            </a:r>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2327086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kryteria merytoryczne, premiujące</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1025426" y="1448875"/>
            <a:ext cx="9001000" cy="4661924"/>
          </a:xfrm>
        </p:spPr>
        <p:txBody>
          <a:bodyPr>
            <a:noAutofit/>
          </a:bodyPr>
          <a:lstStyle/>
          <a:p>
            <a:pPr marL="457200" lvl="1" indent="-457200">
              <a:lnSpc>
                <a:spcPct val="130000"/>
              </a:lnSpc>
              <a:spcBef>
                <a:spcPts val="0"/>
              </a:spcBef>
              <a:spcAft>
                <a:spcPts val="1200"/>
              </a:spcAft>
              <a:buFont typeface="+mj-lt"/>
              <a:buAutoNum type="arabicPeriod"/>
            </a:pPr>
            <a:r>
              <a:rPr lang="pl-PL" sz="2400" dirty="0"/>
              <a:t>Realizacja usług na rzecz pacjentów przez okres co najmniej 3 lat.</a:t>
            </a:r>
          </a:p>
          <a:p>
            <a:pPr marL="457200" lvl="1" indent="-457200">
              <a:lnSpc>
                <a:spcPct val="130000"/>
              </a:lnSpc>
              <a:spcBef>
                <a:spcPts val="0"/>
              </a:spcBef>
              <a:spcAft>
                <a:spcPts val="1200"/>
              </a:spcAft>
              <a:buFont typeface="+mj-lt"/>
              <a:buAutoNum type="arabicPeriod"/>
            </a:pPr>
            <a:r>
              <a:rPr lang="pl-PL" sz="2400" dirty="0"/>
              <a:t>Realizacja w projekcie działań przez jednostki podstawowej i/lub ambulatoryjnej opieki zdrowotnej.</a:t>
            </a:r>
          </a:p>
          <a:p>
            <a:pPr marL="457200" lvl="1" indent="-457200">
              <a:lnSpc>
                <a:spcPct val="130000"/>
              </a:lnSpc>
              <a:spcBef>
                <a:spcPts val="0"/>
              </a:spcBef>
              <a:spcAft>
                <a:spcPts val="1200"/>
              </a:spcAft>
              <a:buFont typeface="+mj-lt"/>
              <a:buAutoNum type="arabicPeriod"/>
            </a:pPr>
            <a:r>
              <a:rPr lang="pl-PL" sz="2400" dirty="0"/>
              <a:t>Realizacja projektu w partnerstwie międzysektorowym.</a:t>
            </a:r>
          </a:p>
          <a:p>
            <a:pPr marL="457200" lvl="1" indent="-457200">
              <a:lnSpc>
                <a:spcPct val="130000"/>
              </a:lnSpc>
              <a:spcBef>
                <a:spcPts val="0"/>
              </a:spcBef>
              <a:spcAft>
                <a:spcPts val="1200"/>
              </a:spcAft>
              <a:buFont typeface="+mj-lt"/>
              <a:buAutoNum type="arabicPeriod"/>
            </a:pPr>
            <a:r>
              <a:rPr lang="pl-PL" sz="2400" dirty="0"/>
              <a:t>Realizacja w projekcie działań z wykorzystaniem nowoczesnych rozwiązań i narzędzi technologicznych, w tym </a:t>
            </a:r>
            <a:r>
              <a:rPr lang="pl-PL" sz="2400" dirty="0" err="1"/>
              <a:t>telemedycznych</a:t>
            </a:r>
            <a:r>
              <a:rPr lang="pl-PL" sz="2400" dirty="0"/>
              <a:t>.</a:t>
            </a:r>
          </a:p>
          <a:p>
            <a:pPr marL="457200" lvl="1" indent="-457200">
              <a:lnSpc>
                <a:spcPct val="130000"/>
              </a:lnSpc>
              <a:spcBef>
                <a:spcPts val="0"/>
              </a:spcBef>
              <a:spcAft>
                <a:spcPts val="1200"/>
              </a:spcAft>
              <a:buFont typeface="+mj-lt"/>
              <a:buAutoNum type="arabicPeriod"/>
            </a:pPr>
            <a:r>
              <a:rPr lang="pl-PL" sz="2400" dirty="0"/>
              <a:t>Realizacja wsparcia w godzinach popołudniowych i wieczornych oraz w soboty.</a:t>
            </a:r>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323133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wskaźniki inf. wstępne</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737394" y="1260765"/>
            <a:ext cx="9433048" cy="5615416"/>
          </a:xfrm>
        </p:spPr>
        <p:txBody>
          <a:bodyPr>
            <a:noAutofit/>
          </a:bodyPr>
          <a:lstStyle/>
          <a:p>
            <a:pPr marL="342900" lvl="1" indent="-342900">
              <a:lnSpc>
                <a:spcPct val="100000"/>
              </a:lnSpc>
              <a:spcBef>
                <a:spcPts val="0"/>
              </a:spcBef>
              <a:spcAft>
                <a:spcPts val="1200"/>
              </a:spcAft>
              <a:buFont typeface="Wingdings" panose="05000000000000000000" pitchFamily="2" charset="2"/>
              <a:buChar char="§"/>
            </a:pPr>
            <a:r>
              <a:rPr lang="pl-PL" sz="2300" dirty="0"/>
              <a:t>Definicje wskaźników zawarte są w </a:t>
            </a:r>
            <a:r>
              <a:rPr lang="pl-PL" sz="2300" b="1" dirty="0"/>
              <a:t>załączniku nr 2 </a:t>
            </a:r>
            <a:r>
              <a:rPr lang="pl-PL" sz="2300" dirty="0"/>
              <a:t>do regulaminu „</a:t>
            </a:r>
            <a:r>
              <a:rPr lang="pl-PL" sz="2300" b="1" dirty="0"/>
              <a:t>Zasady pomiaru wskaźników </a:t>
            </a:r>
            <a:r>
              <a:rPr lang="pl-PL" sz="2300" dirty="0"/>
              <a:t>w projekcie dofinansowanym z EFS Plus w ramach programu regionalnego FEP 2021-2027”.</a:t>
            </a:r>
          </a:p>
          <a:p>
            <a:pPr marL="342900" lvl="1" indent="-342900">
              <a:lnSpc>
                <a:spcPct val="100000"/>
              </a:lnSpc>
              <a:spcBef>
                <a:spcPts val="0"/>
              </a:spcBef>
              <a:spcAft>
                <a:spcPts val="1200"/>
              </a:spcAft>
              <a:buFont typeface="Wingdings" panose="05000000000000000000" pitchFamily="2" charset="2"/>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W naborze </a:t>
            </a:r>
            <a:r>
              <a:rPr lang="pl-PL" sz="2300" dirty="0">
                <a:ea typeface="Times New Roman" panose="02020603050405020304" pitchFamily="18" charset="0"/>
                <a:cs typeface="Times New Roman" panose="02020603050405020304" pitchFamily="18" charset="0"/>
              </a:rPr>
              <a:t>obowiązuje  </a:t>
            </a:r>
            <a:r>
              <a:rPr lang="pl-PL" sz="2300" b="1" dirty="0">
                <a:ea typeface="Times New Roman" panose="02020603050405020304" pitchFamily="18" charset="0"/>
                <a:cs typeface="Times New Roman" panose="02020603050405020304" pitchFamily="18" charset="0"/>
              </a:rPr>
              <a:t>12 wskaźników</a:t>
            </a:r>
            <a:r>
              <a:rPr lang="pl-PL" sz="2300" dirty="0">
                <a:ea typeface="Times New Roman" panose="02020603050405020304" pitchFamily="18" charset="0"/>
                <a:cs typeface="Times New Roman" panose="02020603050405020304" pitchFamily="18" charset="0"/>
              </a:rPr>
              <a:t> (11 produktu i 1 rezultatu).</a:t>
            </a:r>
          </a:p>
          <a:p>
            <a:pPr marL="342900" lvl="1" indent="-342900">
              <a:lnSpc>
                <a:spcPct val="100000"/>
              </a:lnSpc>
              <a:spcBef>
                <a:spcPts val="0"/>
              </a:spcBef>
              <a:spcAft>
                <a:spcPts val="1200"/>
              </a:spcAft>
              <a:buFont typeface="Wingdings" panose="05000000000000000000" pitchFamily="2" charset="2"/>
              <a:buChar char="§"/>
            </a:pPr>
            <a:r>
              <a:rPr lang="pl-PL" sz="2300" b="1" dirty="0">
                <a:ea typeface="Times New Roman" panose="02020603050405020304" pitchFamily="18" charset="0"/>
                <a:cs typeface="Times New Roman" panose="02020603050405020304" pitchFamily="18" charset="0"/>
              </a:rPr>
              <a:t>Wszystkie</a:t>
            </a:r>
            <a:r>
              <a:rPr lang="pl-PL" sz="2300" dirty="0">
                <a:ea typeface="Times New Roman" panose="02020603050405020304" pitchFamily="18" charset="0"/>
                <a:cs typeface="Times New Roman" panose="02020603050405020304" pitchFamily="18" charset="0"/>
              </a:rPr>
              <a:t> wskaźniki </a:t>
            </a:r>
            <a:r>
              <a:rPr lang="pl-PL" sz="2300" b="1" dirty="0">
                <a:ea typeface="Times New Roman" panose="02020603050405020304" pitchFamily="18" charset="0"/>
                <a:cs typeface="Times New Roman" panose="02020603050405020304" pitchFamily="18" charset="0"/>
              </a:rPr>
              <a:t>należy monitorować</a:t>
            </a:r>
            <a:r>
              <a:rPr lang="pl-PL" sz="2300" dirty="0">
                <a:ea typeface="Times New Roman" panose="02020603050405020304" pitchFamily="18" charset="0"/>
                <a:cs typeface="Times New Roman" panose="02020603050405020304" pitchFamily="18" charset="0"/>
              </a:rPr>
              <a:t>, co oznacza, że trzeba je wybrać we wniosku o dofinansowanie, wskazać ich planowaną wartość (także jeśli będzie to 0). W przypadku wskaźników „osobowych” należy zastosować podział na płeć.</a:t>
            </a:r>
          </a:p>
          <a:p>
            <a:pPr marL="342900" lvl="1" indent="-342900">
              <a:lnSpc>
                <a:spcPct val="100000"/>
              </a:lnSpc>
              <a:spcBef>
                <a:spcPts val="0"/>
              </a:spcBef>
              <a:spcAft>
                <a:spcPts val="1200"/>
              </a:spcAft>
              <a:buFont typeface="Wingdings" panose="05000000000000000000" pitchFamily="2" charset="2"/>
              <a:buChar char="§"/>
            </a:pPr>
            <a:r>
              <a:rPr lang="pl-PL" sz="2300" dirty="0">
                <a:ea typeface="Times New Roman" panose="02020603050405020304" pitchFamily="18" charset="0"/>
                <a:cs typeface="Times New Roman" panose="02020603050405020304" pitchFamily="18" charset="0"/>
              </a:rPr>
              <a:t>W rubryce „</a:t>
            </a:r>
            <a:r>
              <a:rPr lang="pl-PL" sz="2300" b="1" dirty="0">
                <a:ea typeface="Times New Roman" panose="02020603050405020304" pitchFamily="18" charset="0"/>
                <a:cs typeface="Times New Roman" panose="02020603050405020304" pitchFamily="18" charset="0"/>
              </a:rPr>
              <a:t>Sposób pomiaru wskaźnika” nie może wystąpić określenie „nie dotyczy” </a:t>
            </a:r>
            <a:r>
              <a:rPr lang="pl-PL" sz="2300" dirty="0">
                <a:ea typeface="Times New Roman" panose="02020603050405020304" pitchFamily="18" charset="0"/>
                <a:cs typeface="Times New Roman" panose="02020603050405020304" pitchFamily="18" charset="0"/>
              </a:rPr>
              <a:t>–  należy określić możliwy sposób pomiaru, w tym źródła danych lub można zadeklarować przykładowo:  „Na etapie planowania działań projektowych nie przewiduje się działań związanych z ww. wskaźnikiem. Niemniej wskaźnik ten będzie na bieżąco monitorowany, każdorazowo w momencie pojawienia się osób bądź sytuacji, której dotyczy”.</a:t>
            </a:r>
          </a:p>
          <a:p>
            <a:pPr marL="0" lvl="1" indent="0">
              <a:lnSpc>
                <a:spcPct val="100000"/>
              </a:lnSpc>
              <a:spcBef>
                <a:spcPts val="0"/>
              </a:spcBef>
              <a:spcAft>
                <a:spcPts val="1200"/>
              </a:spcAft>
              <a:buNone/>
            </a:pPr>
            <a:endParaRPr lang="pl-PL" sz="2300" dirty="0"/>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1958649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wskaźniki produktu</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737394" y="1260765"/>
            <a:ext cx="9433048" cy="5831440"/>
          </a:xfrm>
        </p:spPr>
        <p:txBody>
          <a:bodyPr>
            <a:noAutofit/>
          </a:bodyPr>
          <a:lstStyle/>
          <a:p>
            <a:pPr marL="0" lvl="1" indent="0">
              <a:lnSpc>
                <a:spcPct val="100000"/>
              </a:lnSpc>
              <a:spcBef>
                <a:spcPts val="0"/>
              </a:spcBef>
              <a:spcAft>
                <a:spcPts val="1200"/>
              </a:spcAft>
              <a:buNone/>
            </a:pPr>
            <a:r>
              <a:rPr lang="pl-PL" sz="2300" b="1" u="sng" dirty="0"/>
              <a:t>1. Liczba osób objętych programem polityki zdrowotnej </a:t>
            </a:r>
          </a:p>
          <a:p>
            <a:pPr marL="0" lvl="1" indent="0">
              <a:lnSpc>
                <a:spcPct val="100000"/>
              </a:lnSpc>
              <a:spcBef>
                <a:spcPts val="0"/>
              </a:spcBef>
              <a:spcAft>
                <a:spcPts val="1200"/>
              </a:spcAft>
              <a:buNone/>
            </a:pPr>
            <a:r>
              <a:rPr lang="pl-PL" sz="2300" dirty="0"/>
              <a:t>Wskaźnik obejmuje osoby objęte usługami zdrowotnymi w ramach programów polityki zdrowotnej współfinansowanych z EFS+. Daną </a:t>
            </a:r>
            <a:r>
              <a:rPr lang="pl-PL" sz="2300" b="1" dirty="0"/>
              <a:t>osobę</a:t>
            </a:r>
            <a:r>
              <a:rPr lang="pl-PL" sz="2300" dirty="0"/>
              <a:t> należy </a:t>
            </a:r>
            <a:r>
              <a:rPr lang="pl-PL" sz="2300" b="1" dirty="0"/>
              <a:t>uwzględnić</a:t>
            </a:r>
            <a:r>
              <a:rPr lang="pl-PL" sz="2300" dirty="0"/>
              <a:t> w wartości wskaźnika </a:t>
            </a:r>
            <a:r>
              <a:rPr lang="pl-PL" sz="2300" b="1" dirty="0"/>
              <a:t>jednokrotnie</a:t>
            </a:r>
            <a:r>
              <a:rPr lang="pl-PL" sz="2300" dirty="0"/>
              <a:t> niezależnie od liczby i rodzaju form wsparcia, które ta osoba uzyskała w ramach danego programu polityki zdrowotnej). </a:t>
            </a:r>
          </a:p>
          <a:p>
            <a:pPr marL="0" lvl="1" indent="0">
              <a:lnSpc>
                <a:spcPct val="100000"/>
              </a:lnSpc>
              <a:spcBef>
                <a:spcPts val="0"/>
              </a:spcBef>
              <a:spcAft>
                <a:spcPts val="1200"/>
              </a:spcAft>
              <a:buNone/>
            </a:pPr>
            <a:r>
              <a:rPr lang="pl-PL" sz="2300" dirty="0"/>
              <a:t>W przypadku </a:t>
            </a:r>
            <a:r>
              <a:rPr lang="pl-PL" sz="2300" b="1" dirty="0"/>
              <a:t>wsparcia krótkoterminowego o niskiej intensywności osoba</a:t>
            </a:r>
            <a:r>
              <a:rPr lang="pl-PL" sz="2300" dirty="0"/>
              <a:t> otrzymująca tego typu pomoc </a:t>
            </a:r>
            <a:r>
              <a:rPr lang="pl-PL" sz="2300" b="1" dirty="0"/>
              <a:t>nie jest uczestnikiem projektu </a:t>
            </a:r>
            <a:r>
              <a:rPr lang="pl-PL" sz="2300" dirty="0"/>
              <a:t>w rozumieniu wytycznych monitorowania (nie ma obowiązku zbierania od takiej osoby pełnego zakresu danych osobowych). Należy jednak pozyskać dane osoby, która otrzymała tego typu wsparcie albo jej opiekuna prawnego (imię, nazwisko, telefon lub e-mail) umożliwiające weryfikację, czy dana osoba faktycznie została objęta wsparciem. Po pozytywnym zweryfikowaniu faktu skorzystania danej osoby z usługi zdrowotnej, </a:t>
            </a:r>
            <a:r>
              <a:rPr lang="pl-PL" sz="2300" b="1" dirty="0"/>
              <a:t>może ona zostać wykazana w wartości wskaźnika</a:t>
            </a:r>
            <a:r>
              <a:rPr lang="pl-PL" sz="2300" dirty="0"/>
              <a:t>, pomimo że nie jest formalnie uznana za uczestnika projektu.</a:t>
            </a:r>
          </a:p>
          <a:p>
            <a:pPr marL="342900" lvl="1" indent="-342900">
              <a:lnSpc>
                <a:spcPct val="100000"/>
              </a:lnSpc>
              <a:spcBef>
                <a:spcPts val="0"/>
              </a:spcBef>
              <a:spcAft>
                <a:spcPts val="1200"/>
              </a:spcAft>
              <a:buFont typeface="Wingdings" panose="05000000000000000000" pitchFamily="2" charset="2"/>
              <a:buChar char="§"/>
            </a:pPr>
            <a:endParaRPr lang="pl-PL" sz="2300" dirty="0"/>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1838450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wskaźniki produktu</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521370" y="1547589"/>
            <a:ext cx="9433048" cy="5831440"/>
          </a:xfrm>
        </p:spPr>
        <p:txBody>
          <a:bodyPr>
            <a:noAutofit/>
          </a:bodyPr>
          <a:lstStyle/>
          <a:p>
            <a:pPr marL="0" lvl="1" indent="0">
              <a:lnSpc>
                <a:spcPct val="100000"/>
              </a:lnSpc>
              <a:spcBef>
                <a:spcPts val="0"/>
              </a:spcBef>
              <a:buNone/>
            </a:pPr>
            <a:r>
              <a:rPr lang="pl-PL" sz="2300" b="1" u="sng" dirty="0"/>
              <a:t>2. Liczba wdrożonych programów polityki zdrowotnej</a:t>
            </a:r>
          </a:p>
          <a:p>
            <a:pPr marL="0" lvl="1" indent="0">
              <a:lnSpc>
                <a:spcPct val="100000"/>
              </a:lnSpc>
              <a:spcBef>
                <a:spcPts val="0"/>
              </a:spcBef>
              <a:buNone/>
            </a:pPr>
            <a:r>
              <a:rPr lang="pl-PL" sz="2300" dirty="0"/>
              <a:t>Wskaźnik obejmuje liczbę wdrożonych programów polityki </a:t>
            </a:r>
            <a:r>
              <a:rPr lang="pl-PL" sz="2300"/>
              <a:t>zdrowotnej. Program </a:t>
            </a:r>
            <a:r>
              <a:rPr lang="pl-PL" sz="2300" dirty="0"/>
              <a:t>polityki zdrowotnej uznaje się za wdrożony po podpisaniu umowy o dofinansowaniu projektu przez Beneficjenta projektu.</a:t>
            </a:r>
          </a:p>
          <a:p>
            <a:pPr marL="0" lvl="1" indent="0">
              <a:lnSpc>
                <a:spcPct val="100000"/>
              </a:lnSpc>
              <a:spcBef>
                <a:spcPts val="0"/>
              </a:spcBef>
              <a:buNone/>
            </a:pPr>
            <a:endParaRPr lang="pl-PL" sz="2300" b="1" u="sng" dirty="0"/>
          </a:p>
          <a:p>
            <a:pPr marL="0" lvl="1" indent="0">
              <a:lnSpc>
                <a:spcPct val="100000"/>
              </a:lnSpc>
              <a:spcBef>
                <a:spcPts val="0"/>
              </a:spcBef>
              <a:buNone/>
            </a:pPr>
            <a:r>
              <a:rPr lang="pl-PL" sz="2300" b="1" u="sng" dirty="0"/>
              <a:t>3. Liczba osób z niepełnosprawnościami objętych wsparciem w programie </a:t>
            </a:r>
          </a:p>
          <a:p>
            <a:pPr marL="0" lvl="1" indent="0">
              <a:lnSpc>
                <a:spcPct val="100000"/>
              </a:lnSpc>
              <a:spcBef>
                <a:spcPts val="0"/>
              </a:spcBef>
              <a:buNone/>
            </a:pPr>
            <a:r>
              <a:rPr lang="pl-PL" sz="2300" dirty="0"/>
              <a:t>Za osoby z niepełnosprawnościami uznaje się osoby niepełnosprawne w świetle przepisów ustawy  z dnia 27 sierpnia 1997 r. o rehabilitacji zawodowej i społecznej oraz zatrudnianiu osób niepełnosprawnych, a także osoby z zaburzeniami psychicznymi, o których mowa w ustawie z dnia 19 sierpnia 1994 r. o ochronie zdrowia psychicznego tj. osoby z odpowiednim orzeczeniem lub innym dokumentem poświadczającym stan zdrowia. </a:t>
            </a:r>
          </a:p>
          <a:p>
            <a:pPr marL="0" lvl="1" indent="0">
              <a:lnSpc>
                <a:spcPct val="100000"/>
              </a:lnSpc>
              <a:spcBef>
                <a:spcPts val="0"/>
              </a:spcBef>
              <a:buNone/>
            </a:pPr>
            <a:endParaRPr lang="pl-PL" sz="2200" b="1" u="sng" dirty="0">
              <a:ea typeface="Times New Roman" panose="02020603050405020304" pitchFamily="18" charset="0"/>
              <a:cs typeface="Times New Roman" panose="02020603050405020304" pitchFamily="18" charset="0"/>
              <a:sym typeface="Wingdings" panose="05000000000000000000" pitchFamily="2" charset="2"/>
            </a:endParaRPr>
          </a:p>
          <a:p>
            <a:pPr marL="0" lvl="1" indent="0">
              <a:lnSpc>
                <a:spcPct val="100000"/>
              </a:lnSpc>
              <a:spcBef>
                <a:spcPts val="0"/>
              </a:spcBef>
              <a:spcAft>
                <a:spcPts val="1200"/>
              </a:spcAft>
              <a:buNone/>
            </a:pPr>
            <a:endParaRPr lang="pl-PL" sz="2300" dirty="0"/>
          </a:p>
          <a:p>
            <a:pPr marL="342900" lvl="1" indent="-342900">
              <a:lnSpc>
                <a:spcPct val="100000"/>
              </a:lnSpc>
              <a:spcBef>
                <a:spcPts val="0"/>
              </a:spcBef>
              <a:spcAft>
                <a:spcPts val="1200"/>
              </a:spcAft>
              <a:buFont typeface="Wingdings" panose="05000000000000000000" pitchFamily="2" charset="2"/>
              <a:buChar char="§"/>
            </a:pPr>
            <a:endParaRPr lang="pl-PL" sz="2300" dirty="0"/>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2612344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wskaźniki produktu</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737394" y="1260765"/>
            <a:ext cx="9433048" cy="5831440"/>
          </a:xfrm>
        </p:spPr>
        <p:txBody>
          <a:bodyPr>
            <a:noAutofit/>
          </a:bodyPr>
          <a:lstStyle/>
          <a:p>
            <a:pPr marL="0" lvl="1" indent="0">
              <a:lnSpc>
                <a:spcPct val="100000"/>
              </a:lnSpc>
              <a:spcBef>
                <a:spcPts val="0"/>
              </a:spcBef>
              <a:buNone/>
            </a:pPr>
            <a:r>
              <a:rPr lang="pl-PL" sz="2200" b="1" u="sng" dirty="0">
                <a:ea typeface="Times New Roman" panose="02020603050405020304" pitchFamily="18" charset="0"/>
                <a:cs typeface="Times New Roman" panose="02020603050405020304" pitchFamily="18" charset="0"/>
                <a:sym typeface="Wingdings" panose="05000000000000000000" pitchFamily="2" charset="2"/>
              </a:rPr>
              <a:t>4. Liczba osób biernych zawodowo objętych wsparciem w programie </a:t>
            </a:r>
          </a:p>
          <a:p>
            <a:pPr marL="0" lvl="1" indent="0">
              <a:lnSpc>
                <a:spcPct val="100000"/>
              </a:lnSpc>
              <a:spcBef>
                <a:spcPts val="0"/>
              </a:spcBef>
              <a:buNone/>
            </a:pPr>
            <a:r>
              <a:rPr lang="pl-PL" sz="2200" dirty="0">
                <a:ea typeface="Times New Roman" panose="02020603050405020304" pitchFamily="18" charset="0"/>
                <a:cs typeface="Times New Roman" panose="02020603050405020304" pitchFamily="18" charset="0"/>
                <a:sym typeface="Wingdings" panose="05000000000000000000" pitchFamily="2" charset="2"/>
              </a:rPr>
              <a:t>Osoby bierne zawodowo to osoby, które w danej chwili nie tworzą zasobów siły roboczej (tzn. nie są osobami pracującymi ani bezrobotnymi).</a:t>
            </a:r>
          </a:p>
          <a:p>
            <a:pPr marL="0" lvl="1" indent="0">
              <a:lnSpc>
                <a:spcPct val="100000"/>
              </a:lnSpc>
              <a:spcBef>
                <a:spcPts val="0"/>
              </a:spcBef>
              <a:buNone/>
            </a:pPr>
            <a:endParaRPr lang="pl-PL" sz="2200" dirty="0">
              <a:ea typeface="Times New Roman" panose="02020603050405020304" pitchFamily="18" charset="0"/>
              <a:cs typeface="Times New Roman" panose="02020603050405020304" pitchFamily="18" charset="0"/>
              <a:sym typeface="Wingdings" panose="05000000000000000000" pitchFamily="2" charset="2"/>
            </a:endParaRPr>
          </a:p>
          <a:p>
            <a:pPr marL="0" lvl="1" indent="0">
              <a:lnSpc>
                <a:spcPct val="100000"/>
              </a:lnSpc>
              <a:spcBef>
                <a:spcPts val="0"/>
              </a:spcBef>
              <a:buNone/>
            </a:pPr>
            <a:r>
              <a:rPr lang="pl-PL" sz="2200" b="1" u="sng" dirty="0">
                <a:ea typeface="Times New Roman" panose="02020603050405020304" pitchFamily="18" charset="0"/>
                <a:cs typeface="Times New Roman" panose="02020603050405020304" pitchFamily="18" charset="0"/>
                <a:sym typeface="Wingdings" panose="05000000000000000000" pitchFamily="2" charset="2"/>
              </a:rPr>
              <a:t>5. Liczba osób pracujących, łącznie z prowadzącymi działalność na własny rachunek, objętych wsparciem w programie </a:t>
            </a:r>
          </a:p>
          <a:p>
            <a:pPr marL="0" lvl="1" indent="0">
              <a:lnSpc>
                <a:spcPct val="100000"/>
              </a:lnSpc>
              <a:spcBef>
                <a:spcPts val="0"/>
              </a:spcBef>
              <a:buNone/>
            </a:pPr>
            <a:r>
              <a:rPr lang="pl-PL" sz="2200" dirty="0">
                <a:ea typeface="Times New Roman" panose="02020603050405020304" pitchFamily="18" charset="0"/>
                <a:cs typeface="Times New Roman" panose="02020603050405020304" pitchFamily="18" charset="0"/>
                <a:sym typeface="Wingdings" panose="05000000000000000000" pitchFamily="2" charset="2"/>
              </a:rPr>
              <a:t>Pracujący to osoby w wieku od 15 do 89 lat, które: wykonują pracę, za którą otrzymują wynagrodzenie, z której czerpią zyski lub korzyści rodzinne; osoby posiadające zatrudnienie lub własną działalność, które jednak chwilowo nie pracują (ze względu na np. chorobę, urlop, spór pracowniczy czy kształcenie się lub szkolenie); lub osoby produkujące towary rolne, których główna część przeznaczona jest na sprzedaż lub barter.</a:t>
            </a:r>
          </a:p>
          <a:p>
            <a:pPr marL="0" lvl="1" indent="0">
              <a:lnSpc>
                <a:spcPct val="100000"/>
              </a:lnSpc>
              <a:spcBef>
                <a:spcPts val="0"/>
              </a:spcBef>
              <a:spcAft>
                <a:spcPts val="1200"/>
              </a:spcAft>
              <a:buNone/>
            </a:pPr>
            <a:endParaRPr lang="pl-PL" sz="2300" dirty="0"/>
          </a:p>
          <a:p>
            <a:pPr marL="0" lvl="1" indent="0">
              <a:lnSpc>
                <a:spcPct val="100000"/>
              </a:lnSpc>
              <a:spcBef>
                <a:spcPts val="0"/>
              </a:spcBef>
              <a:spcAft>
                <a:spcPts val="1200"/>
              </a:spcAft>
              <a:buNone/>
            </a:pPr>
            <a:endParaRPr lang="pl-PL" sz="2300" dirty="0"/>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123393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wskaźniki produktu</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737394" y="1260765"/>
            <a:ext cx="9433048" cy="5831440"/>
          </a:xfrm>
        </p:spPr>
        <p:txBody>
          <a:bodyPr>
            <a:noAutofit/>
          </a:bodyPr>
          <a:lstStyle/>
          <a:p>
            <a:pPr marL="0" lvl="1" indent="0">
              <a:lnSpc>
                <a:spcPct val="100000"/>
              </a:lnSpc>
              <a:spcBef>
                <a:spcPts val="0"/>
              </a:spcBef>
              <a:buNone/>
            </a:pPr>
            <a:r>
              <a:rPr lang="pl-PL" sz="2200" b="1" u="sng" dirty="0">
                <a:ea typeface="Times New Roman" panose="02020603050405020304" pitchFamily="18" charset="0"/>
                <a:cs typeface="Times New Roman" panose="02020603050405020304" pitchFamily="18" charset="0"/>
                <a:sym typeface="Wingdings" panose="05000000000000000000" pitchFamily="2" charset="2"/>
              </a:rPr>
              <a:t>6. Liczba projektów, w których sfinansowano koszty racjonalnych usprawnień dla osób z niepełnosprawnościami </a:t>
            </a:r>
          </a:p>
          <a:p>
            <a:pPr marL="0" lvl="1" indent="0">
              <a:lnSpc>
                <a:spcPct val="100000"/>
              </a:lnSpc>
              <a:spcBef>
                <a:spcPts val="0"/>
              </a:spcBef>
              <a:buNone/>
            </a:pPr>
            <a:r>
              <a:rPr lang="pl-PL" sz="2200" dirty="0">
                <a:ea typeface="Times New Roman" panose="02020603050405020304" pitchFamily="18" charset="0"/>
                <a:cs typeface="Times New Roman" panose="02020603050405020304" pitchFamily="18" charset="0"/>
                <a:sym typeface="Wingdings" panose="05000000000000000000" pitchFamily="2" charset="2"/>
              </a:rPr>
              <a:t>Mechanizm racjonalnych usprawnień oznacza możliwość sfinansowania specyficznych działań dostosowawczych, uruchamianych wraz z pojawieniem się w projekcie osoby z niepełnosprawnością (w charakterze uczestnika/uczestniczki lub personelu projektu).</a:t>
            </a:r>
          </a:p>
          <a:p>
            <a:pPr marL="0" lvl="1" indent="0">
              <a:lnSpc>
                <a:spcPct val="100000"/>
              </a:lnSpc>
              <a:spcBef>
                <a:spcPts val="0"/>
              </a:spcBef>
              <a:buNone/>
            </a:pPr>
            <a:r>
              <a:rPr lang="pl-PL" sz="2200" b="1" dirty="0">
                <a:ea typeface="Times New Roman" panose="02020603050405020304" pitchFamily="18" charset="0"/>
                <a:cs typeface="Times New Roman" panose="02020603050405020304" pitchFamily="18" charset="0"/>
                <a:sym typeface="Wingdings" panose="05000000000000000000" pitchFamily="2" charset="2"/>
              </a:rPr>
              <a:t>Planowana wartość we wniosku o dofinansowanie zawsze wynosi „0” </a:t>
            </a:r>
            <a:r>
              <a:rPr lang="pl-PL" sz="2200" dirty="0">
                <a:ea typeface="Times New Roman" panose="02020603050405020304" pitchFamily="18" charset="0"/>
                <a:cs typeface="Times New Roman" panose="02020603050405020304" pitchFamily="18" charset="0"/>
                <a:sym typeface="Wingdings" panose="05000000000000000000" pitchFamily="2" charset="2"/>
              </a:rPr>
              <a:t>ponieważ wskaźnik wykazywany jest dopiero w momencie rozliczenia wydatku związanego z RU w ramach danego projektu (wtedy jego wartość wynosi 1).</a:t>
            </a:r>
          </a:p>
          <a:p>
            <a:pPr marL="0" lvl="1" indent="0">
              <a:lnSpc>
                <a:spcPct val="100000"/>
              </a:lnSpc>
              <a:spcBef>
                <a:spcPts val="0"/>
              </a:spcBef>
              <a:buNone/>
            </a:pPr>
            <a:endParaRPr lang="pl-PL" sz="2300" dirty="0"/>
          </a:p>
          <a:p>
            <a:pPr marL="0" lvl="1" indent="0">
              <a:lnSpc>
                <a:spcPct val="100000"/>
              </a:lnSpc>
              <a:spcBef>
                <a:spcPts val="0"/>
              </a:spcBef>
              <a:spcAft>
                <a:spcPts val="1200"/>
              </a:spcAft>
              <a:buNone/>
            </a:pPr>
            <a:r>
              <a:rPr lang="pl-PL" sz="2300" b="1" u="sng" dirty="0"/>
              <a:t>7. Liczba obiektów dostosowanych do potrzeb osób z niepełnosprawnościami </a:t>
            </a:r>
          </a:p>
          <a:p>
            <a:pPr marL="0" lvl="1" indent="0">
              <a:lnSpc>
                <a:spcPct val="100000"/>
              </a:lnSpc>
              <a:spcBef>
                <a:spcPts val="0"/>
              </a:spcBef>
              <a:spcAft>
                <a:spcPts val="1200"/>
              </a:spcAft>
              <a:buNone/>
            </a:pPr>
            <a:r>
              <a:rPr lang="pl-PL" sz="2300" dirty="0"/>
              <a:t>Wskaźnik dotyczy </a:t>
            </a:r>
            <a:r>
              <a:rPr lang="pl-PL" sz="2300" b="1" dirty="0"/>
              <a:t>wyłącznie projektów z cross-</a:t>
            </a:r>
            <a:r>
              <a:rPr lang="pl-PL" sz="2300" b="1" dirty="0" err="1"/>
              <a:t>financingiem</a:t>
            </a:r>
            <a:r>
              <a:rPr lang="pl-PL" sz="2300" dirty="0"/>
              <a:t>. Wskaźnik odnosi się do liczby obiektów w ramach realizowanego projektu, które zaopatrzono w specjalne podjazdy, windy, urządzenia głośnomówiące, bądź inne udogodnienia ułatwiające dostęp do tych obiektów i poruszanie się po nich osobom z niepełnosprawnościami, w szczególności ruchowymi czy sensorycznymi.</a:t>
            </a:r>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17853508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wskaźniki produktu</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737394" y="1284139"/>
            <a:ext cx="9433048" cy="5831440"/>
          </a:xfrm>
        </p:spPr>
        <p:txBody>
          <a:bodyPr>
            <a:noAutofit/>
          </a:bodyPr>
          <a:lstStyle/>
          <a:p>
            <a:pPr marL="0" lvl="1" indent="0">
              <a:lnSpc>
                <a:spcPct val="100000"/>
              </a:lnSpc>
              <a:spcBef>
                <a:spcPts val="0"/>
              </a:spcBef>
              <a:spcAft>
                <a:spcPts val="600"/>
              </a:spcAft>
              <a:buNone/>
            </a:pPr>
            <a:r>
              <a:rPr lang="pl-PL" sz="2300" b="1" u="sng" dirty="0">
                <a:ea typeface="Times New Roman" panose="02020603050405020304" pitchFamily="18" charset="0"/>
                <a:cs typeface="Times New Roman" panose="02020603050405020304" pitchFamily="18" charset="0"/>
                <a:sym typeface="Wingdings" panose="05000000000000000000" pitchFamily="2" charset="2"/>
              </a:rPr>
              <a:t>8. Liczba osób z krajów trzecich objętych wsparciem w programie</a:t>
            </a:r>
            <a:br>
              <a:rPr lang="pl-PL" sz="2300" b="1" u="sng" dirty="0">
                <a:ea typeface="Times New Roman" panose="02020603050405020304" pitchFamily="18" charset="0"/>
                <a:cs typeface="Times New Roman" panose="02020603050405020304" pitchFamily="18" charset="0"/>
                <a:sym typeface="Wingdings" panose="05000000000000000000" pitchFamily="2" charset="2"/>
              </a:rPr>
            </a:br>
            <a:r>
              <a:rPr lang="pl-PL" sz="2300" b="1" dirty="0">
                <a:ea typeface="Times New Roman" panose="02020603050405020304" pitchFamily="18" charset="0"/>
                <a:cs typeface="Times New Roman" panose="02020603050405020304" pitchFamily="18" charset="0"/>
                <a:sym typeface="Wingdings" panose="05000000000000000000" pitchFamily="2" charset="2"/>
              </a:rPr>
              <a:t>Kraj trzeci to kraj spoza UE</a:t>
            </a:r>
            <a:r>
              <a:rPr lang="pl-PL" sz="2300" dirty="0">
                <a:ea typeface="Times New Roman" panose="02020603050405020304" pitchFamily="18" charset="0"/>
                <a:cs typeface="Times New Roman" panose="02020603050405020304" pitchFamily="18" charset="0"/>
                <a:sym typeface="Wingdings" panose="05000000000000000000" pitchFamily="2" charset="2"/>
              </a:rPr>
              <a:t>; we wskaźniku wykazujemy również bezpaństwowców i osoby bez ustalonego obywatelstwa. </a:t>
            </a:r>
          </a:p>
          <a:p>
            <a:pPr marL="0" lvl="1" indent="0">
              <a:lnSpc>
                <a:spcPct val="100000"/>
              </a:lnSpc>
              <a:spcBef>
                <a:spcPts val="0"/>
              </a:spcBef>
              <a:spcAft>
                <a:spcPts val="600"/>
              </a:spcAft>
              <a:buNone/>
            </a:pPr>
            <a:endParaRPr lang="pl-PL" sz="1050" b="1" u="sng" dirty="0">
              <a:ea typeface="Times New Roman" panose="02020603050405020304" pitchFamily="18" charset="0"/>
              <a:cs typeface="Times New Roman" panose="02020603050405020304" pitchFamily="18" charset="0"/>
              <a:sym typeface="Wingdings" panose="05000000000000000000" pitchFamily="2" charset="2"/>
            </a:endParaRPr>
          </a:p>
          <a:p>
            <a:pPr marL="0" lvl="1" indent="0">
              <a:lnSpc>
                <a:spcPct val="100000"/>
              </a:lnSpc>
              <a:spcBef>
                <a:spcPts val="0"/>
              </a:spcBef>
              <a:spcAft>
                <a:spcPts val="600"/>
              </a:spcAft>
              <a:buNone/>
            </a:pPr>
            <a:r>
              <a:rPr lang="pl-PL" sz="2300" b="1" u="sng" dirty="0"/>
              <a:t>9. Liczba osób obcego pochodzenia objętych wsparciem w programie </a:t>
            </a:r>
          </a:p>
          <a:p>
            <a:pPr marL="0" lvl="1" indent="0">
              <a:lnSpc>
                <a:spcPct val="100000"/>
              </a:lnSpc>
              <a:spcBef>
                <a:spcPts val="0"/>
              </a:spcBef>
              <a:spcAft>
                <a:spcPts val="600"/>
              </a:spcAft>
              <a:buNone/>
            </a:pPr>
            <a:r>
              <a:rPr lang="pl-PL" sz="2300" dirty="0"/>
              <a:t>Osoby obcego pochodzenia to cudzoziemcy tzn. </a:t>
            </a:r>
            <a:r>
              <a:rPr lang="pl-PL" sz="2300" b="1" dirty="0"/>
              <a:t>każda osoba, która nie posiada polskiego obywatelstwa</a:t>
            </a:r>
            <a:r>
              <a:rPr lang="pl-PL" sz="2300" dirty="0"/>
              <a:t>, bez względu na fakt posiadania lub nie obywatelstwa (obywatelstw) innych krajów; wskaźnik będzie zawsze obejmował osoby z krajów trzecich; nie będzie obejmował osób zakwalifikowanych do mniejszości narodowych i etnicznych.</a:t>
            </a:r>
          </a:p>
          <a:p>
            <a:pPr marL="0" lvl="1" indent="0">
              <a:lnSpc>
                <a:spcPct val="100000"/>
              </a:lnSpc>
              <a:spcBef>
                <a:spcPts val="0"/>
              </a:spcBef>
              <a:spcAft>
                <a:spcPts val="600"/>
              </a:spcAft>
              <a:buNone/>
            </a:pPr>
            <a:endParaRPr lang="pl-PL" sz="1050" dirty="0"/>
          </a:p>
          <a:p>
            <a:pPr marL="0" indent="0">
              <a:lnSpc>
                <a:spcPct val="100000"/>
              </a:lnSpc>
              <a:spcBef>
                <a:spcPts val="0"/>
              </a:spcBef>
              <a:spcAft>
                <a:spcPts val="600"/>
              </a:spcAft>
              <a:buNone/>
            </a:pPr>
            <a:r>
              <a:rPr lang="pl-PL" sz="2300" b="1" u="sng" dirty="0"/>
              <a:t>10. Liczba osób należących do mniejszości, w tym społeczności marginalizowanych takich jak Romowie, objętych wsparciem w programie </a:t>
            </a:r>
          </a:p>
          <a:p>
            <a:pPr marL="0" indent="0">
              <a:lnSpc>
                <a:spcPct val="100000"/>
              </a:lnSpc>
              <a:spcBef>
                <a:spcPts val="0"/>
              </a:spcBef>
              <a:spcAft>
                <a:spcPts val="600"/>
              </a:spcAft>
              <a:buNone/>
            </a:pPr>
            <a:r>
              <a:rPr lang="pl-PL" sz="2300" dirty="0"/>
              <a:t>Wskaźnik obejmuje osoby należące do </a:t>
            </a:r>
            <a:r>
              <a:rPr lang="pl-PL" sz="2300" b="1" dirty="0"/>
              <a:t>mniejszości narodowych </a:t>
            </a:r>
            <a:r>
              <a:rPr lang="pl-PL" sz="2300" dirty="0"/>
              <a:t>(białoruska, czeska, litewska, niemiecka, ormiańska, rosyjska, słowacka, ukraińska, żydowska) </a:t>
            </a:r>
            <a:r>
              <a:rPr lang="pl-PL" sz="2300" u="sng" dirty="0"/>
              <a:t>i </a:t>
            </a:r>
            <a:r>
              <a:rPr lang="pl-PL" sz="2300" b="1" dirty="0"/>
              <a:t>etnicznych</a:t>
            </a:r>
            <a:r>
              <a:rPr lang="pl-PL" sz="2300" u="sng" dirty="0"/>
              <a:t> </a:t>
            </a:r>
            <a:r>
              <a:rPr lang="pl-PL" sz="2300" dirty="0"/>
              <a:t>(karaimska, łemkowska, romska, tatarska).</a:t>
            </a:r>
            <a:endParaRPr lang="pl-PL" sz="2300" b="1" dirty="0"/>
          </a:p>
          <a:p>
            <a:pPr marL="0" lvl="1" indent="0">
              <a:lnSpc>
                <a:spcPct val="100000"/>
              </a:lnSpc>
              <a:spcBef>
                <a:spcPts val="0"/>
              </a:spcBef>
              <a:spcAft>
                <a:spcPts val="600"/>
              </a:spcAft>
              <a:buNone/>
            </a:pPr>
            <a:endParaRPr lang="pl-PL" sz="2300" dirty="0"/>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3835268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02235" y="359838"/>
            <a:ext cx="9289032" cy="540041"/>
          </a:xfrm>
        </p:spPr>
        <p:txBody>
          <a:bodyPr>
            <a:normAutofit/>
          </a:bodyPr>
          <a:lstStyle/>
          <a:p>
            <a:r>
              <a:rPr lang="pl-PL" dirty="0"/>
              <a:t>Działanie 5.17. Usługi </a:t>
            </a:r>
            <a:r>
              <a:rPr lang="pl-PL" sz="3100" dirty="0"/>
              <a:t>społeczne</a:t>
            </a:r>
            <a:r>
              <a:rPr lang="pl-PL" dirty="0"/>
              <a:t> i zdrowotne </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1002235" y="1475581"/>
            <a:ext cx="9001000" cy="5400599"/>
          </a:xfrm>
        </p:spPr>
        <p:txBody>
          <a:bodyPr>
            <a:noAutofit/>
          </a:bodyPr>
          <a:lstStyle/>
          <a:p>
            <a:pPr marL="0" lvl="1" indent="0">
              <a:lnSpc>
                <a:spcPct val="150000"/>
              </a:lnSpc>
              <a:spcBef>
                <a:spcPts val="0"/>
              </a:spcBef>
              <a:spcAft>
                <a:spcPts val="600"/>
              </a:spcAft>
              <a:buNone/>
            </a:pPr>
            <a:r>
              <a:rPr lang="pl-PL" sz="2300" dirty="0"/>
              <a:t>Data ogłoszenia naboru: 	</a:t>
            </a:r>
            <a:r>
              <a:rPr lang="pl-PL" sz="2300" b="1" dirty="0"/>
              <a:t>30.09.2025 r.</a:t>
            </a:r>
          </a:p>
          <a:p>
            <a:pPr marL="0" lvl="1" indent="0">
              <a:lnSpc>
                <a:spcPct val="150000"/>
              </a:lnSpc>
              <a:spcBef>
                <a:spcPts val="0"/>
              </a:spcBef>
              <a:spcAft>
                <a:spcPts val="600"/>
              </a:spcAft>
              <a:buNone/>
            </a:pPr>
            <a:r>
              <a:rPr lang="pl-PL" sz="2300" dirty="0"/>
              <a:t>Początek naboru: 	</a:t>
            </a:r>
            <a:r>
              <a:rPr lang="pl-PL" sz="2300" b="1" dirty="0"/>
              <a:t>01.10.2025 r. </a:t>
            </a:r>
          </a:p>
          <a:p>
            <a:pPr marL="0" lvl="1" indent="0" defTabSz="762000">
              <a:lnSpc>
                <a:spcPct val="150000"/>
              </a:lnSpc>
              <a:spcBef>
                <a:spcPts val="0"/>
              </a:spcBef>
              <a:spcAft>
                <a:spcPts val="600"/>
              </a:spcAft>
              <a:buNone/>
              <a:tabLst>
                <a:tab pos="2954338" algn="l"/>
              </a:tabLst>
            </a:pPr>
            <a:r>
              <a:rPr lang="pl-PL" sz="2300" dirty="0"/>
              <a:t>Koniec naboru:		</a:t>
            </a:r>
            <a:r>
              <a:rPr lang="pl-PL" sz="2300" b="1" dirty="0"/>
              <a:t>26.11.2025 r.</a:t>
            </a:r>
          </a:p>
          <a:p>
            <a:pPr marL="0" lvl="1" indent="0" defTabSz="762000">
              <a:lnSpc>
                <a:spcPct val="150000"/>
              </a:lnSpc>
              <a:spcBef>
                <a:spcPts val="0"/>
              </a:spcBef>
              <a:spcAft>
                <a:spcPts val="600"/>
              </a:spcAft>
              <a:buNone/>
              <a:tabLst>
                <a:tab pos="2954338" algn="l"/>
              </a:tabLst>
            </a:pPr>
            <a:r>
              <a:rPr lang="pl-PL" sz="2300" dirty="0"/>
              <a:t>Kwota przewidziana na dofinansowanie projektów [PLN]: </a:t>
            </a:r>
            <a:r>
              <a:rPr lang="pl-PL" sz="2300" b="1" dirty="0"/>
              <a:t>19 052 752,94 </a:t>
            </a:r>
            <a:r>
              <a:rPr lang="pl-PL" sz="2300" dirty="0"/>
              <a:t>Cross-</a:t>
            </a:r>
            <a:r>
              <a:rPr lang="pl-PL" sz="2300" dirty="0" err="1"/>
              <a:t>financing</a:t>
            </a:r>
            <a:r>
              <a:rPr lang="pl-PL" sz="2300" dirty="0"/>
              <a:t>: 		</a:t>
            </a:r>
            <a:r>
              <a:rPr lang="pl-PL" sz="2300" b="1" dirty="0"/>
              <a:t>15 %</a:t>
            </a:r>
          </a:p>
          <a:p>
            <a:pPr marL="0" lvl="1" indent="0">
              <a:lnSpc>
                <a:spcPct val="150000"/>
              </a:lnSpc>
              <a:spcBef>
                <a:spcPts val="0"/>
              </a:spcBef>
              <a:spcAft>
                <a:spcPts val="600"/>
              </a:spcAft>
              <a:buNone/>
            </a:pPr>
            <a:r>
              <a:rPr lang="pl-PL" sz="2300" dirty="0"/>
              <a:t>Wkład własny beneficjenta: </a:t>
            </a:r>
            <a:r>
              <a:rPr lang="pl-PL" sz="2300" b="1" dirty="0"/>
              <a:t>5 % </a:t>
            </a:r>
          </a:p>
          <a:p>
            <a:pPr marL="0" lvl="1" indent="0">
              <a:lnSpc>
                <a:spcPct val="150000"/>
              </a:lnSpc>
              <a:spcBef>
                <a:spcPts val="0"/>
              </a:spcBef>
              <a:spcAft>
                <a:spcPts val="600"/>
              </a:spcAft>
              <a:buNone/>
            </a:pPr>
            <a:r>
              <a:rPr lang="pl-PL" sz="2300" dirty="0"/>
              <a:t>Sposób wyboru: 		</a:t>
            </a:r>
            <a:r>
              <a:rPr lang="pl-PL" sz="2300" b="1" dirty="0"/>
              <a:t>konkurencyjny</a:t>
            </a:r>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1278608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wskaźniki produktu</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737394" y="1595884"/>
            <a:ext cx="9433048" cy="4367906"/>
          </a:xfrm>
        </p:spPr>
        <p:txBody>
          <a:bodyPr>
            <a:noAutofit/>
          </a:bodyPr>
          <a:lstStyle/>
          <a:p>
            <a:pPr marL="0" lvl="1" indent="0">
              <a:lnSpc>
                <a:spcPct val="100000"/>
              </a:lnSpc>
              <a:spcBef>
                <a:spcPts val="0"/>
              </a:spcBef>
              <a:spcAft>
                <a:spcPts val="600"/>
              </a:spcAft>
              <a:buNone/>
            </a:pPr>
            <a:r>
              <a:rPr lang="pl-PL" sz="2300" b="1" u="sng" dirty="0">
                <a:ea typeface="Times New Roman" panose="02020603050405020304" pitchFamily="18" charset="0"/>
                <a:cs typeface="Times New Roman" panose="02020603050405020304" pitchFamily="18" charset="0"/>
                <a:sym typeface="Wingdings" panose="05000000000000000000" pitchFamily="2" charset="2"/>
              </a:rPr>
              <a:t>11. Liczba osób w kryzysie bezdomności lub dotkniętych wykluczeniem z dostępu do mieszkań, objętych wsparciem w programie</a:t>
            </a:r>
          </a:p>
          <a:p>
            <a:pPr marL="0" lvl="1" indent="0">
              <a:lnSpc>
                <a:spcPct val="100000"/>
              </a:lnSpc>
              <a:spcBef>
                <a:spcPts val="0"/>
              </a:spcBef>
              <a:spcAft>
                <a:spcPts val="600"/>
              </a:spcAft>
              <a:buNone/>
            </a:pPr>
            <a:r>
              <a:rPr lang="pl-PL" sz="2300" dirty="0">
                <a:ea typeface="Times New Roman" panose="02020603050405020304" pitchFamily="18" charset="0"/>
                <a:cs typeface="Times New Roman" panose="02020603050405020304" pitchFamily="18" charset="0"/>
                <a:sym typeface="Wingdings" panose="05000000000000000000" pitchFamily="2" charset="2"/>
              </a:rPr>
              <a:t>We wskaźniku wykazywane są osoby:</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bez dachu nad głową lub zakwaterowane interwencyjnie,</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bez mieszkania,</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niezabezpieczone zakwaterowanie, w tym osoby w lokalach niezabezpieczonych,</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nieodpowiednie warunki mieszkaniowe,</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osoby niezamieszkujące w lokalu mieszkalnym.</a:t>
            </a:r>
          </a:p>
          <a:p>
            <a:pPr marL="0" lvl="1" indent="0">
              <a:lnSpc>
                <a:spcPct val="100000"/>
              </a:lnSpc>
              <a:spcBef>
                <a:spcPts val="0"/>
              </a:spcBef>
              <a:spcAft>
                <a:spcPts val="600"/>
              </a:spcAft>
              <a:buNone/>
            </a:pPr>
            <a:endParaRPr lang="pl-PL" sz="2300" dirty="0"/>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41087427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426" y="251444"/>
            <a:ext cx="9289032" cy="1009321"/>
          </a:xfrm>
        </p:spPr>
        <p:txBody>
          <a:bodyPr>
            <a:normAutofit/>
          </a:bodyPr>
          <a:lstStyle/>
          <a:p>
            <a:r>
              <a:rPr lang="pl-PL" dirty="0"/>
              <a:t>Działanie 5.17. Usługi </a:t>
            </a:r>
            <a:r>
              <a:rPr lang="pl-PL" sz="3100" dirty="0"/>
              <a:t>społeczne</a:t>
            </a:r>
            <a:r>
              <a:rPr lang="pl-PL" dirty="0"/>
              <a:t> i zdrowotne </a:t>
            </a:r>
            <a:br>
              <a:rPr lang="pl-PL" dirty="0"/>
            </a:br>
            <a:r>
              <a:rPr lang="pl-PL" dirty="0"/>
              <a:t>– wskaźnik rezultatu</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629382" y="1247700"/>
            <a:ext cx="9433048" cy="5772137"/>
          </a:xfrm>
        </p:spPr>
        <p:txBody>
          <a:bodyPr>
            <a:noAutofit/>
          </a:bodyPr>
          <a:lstStyle/>
          <a:p>
            <a:pPr marL="0" lvl="1" indent="0">
              <a:lnSpc>
                <a:spcPct val="100000"/>
              </a:lnSpc>
              <a:spcBef>
                <a:spcPts val="0"/>
              </a:spcBef>
              <a:spcAft>
                <a:spcPts val="600"/>
              </a:spcAft>
              <a:buNone/>
            </a:pPr>
            <a:r>
              <a:rPr lang="pl-PL" sz="2300" b="1" u="sng" dirty="0">
                <a:ea typeface="Times New Roman" panose="02020603050405020304" pitchFamily="18" charset="0"/>
                <a:cs typeface="Times New Roman" panose="02020603050405020304" pitchFamily="18" charset="0"/>
                <a:sym typeface="Wingdings" panose="05000000000000000000" pitchFamily="2" charset="2"/>
              </a:rPr>
              <a:t>Liczba osób, których sytuacja społeczna uległa poprawie po opuszczeniu programu </a:t>
            </a:r>
          </a:p>
          <a:p>
            <a:pPr marL="0" lvl="1" indent="0">
              <a:lnSpc>
                <a:spcPct val="100000"/>
              </a:lnSpc>
              <a:spcBef>
                <a:spcPts val="0"/>
              </a:spcBef>
              <a:spcAft>
                <a:spcPts val="600"/>
              </a:spcAft>
              <a:buNone/>
            </a:pPr>
            <a:r>
              <a:rPr lang="pl-PL" sz="2300" dirty="0">
                <a:ea typeface="Times New Roman" panose="02020603050405020304" pitchFamily="18" charset="0"/>
                <a:cs typeface="Times New Roman" panose="02020603050405020304" pitchFamily="18" charset="0"/>
                <a:sym typeface="Wingdings" panose="05000000000000000000" pitchFamily="2" charset="2"/>
              </a:rPr>
              <a:t>Poprawa sytuacji społecznej oznacza osiągnięcie  min. 1 z poniższych efektów: </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rozpoczęcie nauki; </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wzmocnienie motywacji do pracy po projekcie;</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zwiększenie pewności siebie i własnych umiejętności;</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poprawa umiejętności rozwiązywania pojawiających się problemów;</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podjęcie wolontariatu; </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poprawa stanu zdrowia;</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ograniczenie nałogów;</a:t>
            </a:r>
          </a:p>
          <a:p>
            <a:pPr marL="342900" lvl="1" indent="-342900">
              <a:lnSpc>
                <a:spcPct val="100000"/>
              </a:lnSpc>
              <a:spcBef>
                <a:spcPts val="0"/>
              </a:spcBef>
              <a:spcAft>
                <a:spcPts val="600"/>
              </a:spcAft>
              <a:buFont typeface="Arial" panose="020B0604020202020204" pitchFamily="34" charset="0"/>
              <a:buChar char="•"/>
            </a:pPr>
            <a:r>
              <a:rPr lang="pl-PL" sz="2300" dirty="0">
                <a:ea typeface="Times New Roman" panose="02020603050405020304" pitchFamily="18" charset="0"/>
                <a:cs typeface="Times New Roman" panose="02020603050405020304" pitchFamily="18" charset="0"/>
                <a:sym typeface="Wingdings" panose="05000000000000000000" pitchFamily="2" charset="2"/>
              </a:rPr>
              <a:t>doświadczenie widocznej poprawy w funkcjonowaniu (w przypadku osób z niepełnosprawnościami).</a:t>
            </a:r>
          </a:p>
          <a:p>
            <a:pPr marL="0" lvl="1" indent="0">
              <a:lnSpc>
                <a:spcPct val="100000"/>
              </a:lnSpc>
              <a:spcBef>
                <a:spcPts val="0"/>
              </a:spcBef>
              <a:spcAft>
                <a:spcPts val="600"/>
              </a:spcAft>
              <a:buNone/>
            </a:pPr>
            <a:r>
              <a:rPr lang="pl-PL" sz="2300" dirty="0">
                <a:ea typeface="Times New Roman" panose="02020603050405020304" pitchFamily="18" charset="0"/>
                <a:cs typeface="Times New Roman" panose="02020603050405020304" pitchFamily="18" charset="0"/>
                <a:sym typeface="Wingdings" panose="05000000000000000000" pitchFamily="2" charset="2"/>
              </a:rPr>
              <a:t>Można weryfikować osiągnięcie wskaźnika przez ankiety skierowane do uczestników.</a:t>
            </a:r>
          </a:p>
          <a:p>
            <a:pPr marL="0" lvl="1" indent="0">
              <a:lnSpc>
                <a:spcPct val="100000"/>
              </a:lnSpc>
              <a:spcBef>
                <a:spcPts val="0"/>
              </a:spcBef>
              <a:spcAft>
                <a:spcPts val="600"/>
              </a:spcAft>
              <a:buNone/>
            </a:pPr>
            <a:endParaRPr lang="pl-PL" sz="2300" dirty="0"/>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1029985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94EC94E-9CA4-4447-BF83-74D3A796C7CB}"/>
              </a:ext>
            </a:extLst>
          </p:cNvPr>
          <p:cNvSpPr>
            <a:spLocks noGrp="1"/>
          </p:cNvSpPr>
          <p:nvPr>
            <p:ph type="ctrTitle"/>
          </p:nvPr>
        </p:nvSpPr>
        <p:spPr>
          <a:xfrm>
            <a:off x="1385848" y="3563814"/>
            <a:ext cx="7920115" cy="648072"/>
          </a:xfrm>
        </p:spPr>
        <p:txBody>
          <a:bodyPr/>
          <a:lstStyle/>
          <a:p>
            <a:pPr algn="ctr"/>
            <a:r>
              <a:rPr lang="pl-PL" dirty="0">
                <a:solidFill>
                  <a:srgbClr val="002073"/>
                </a:solidFill>
              </a:rPr>
              <a:t>Dziękuję za uwagę.</a:t>
            </a:r>
            <a:endParaRPr lang="pl-PL" dirty="0"/>
          </a:p>
        </p:txBody>
      </p:sp>
    </p:spTree>
    <p:extLst>
      <p:ext uri="{BB962C8B-B14F-4D97-AF65-F5344CB8AC3E}">
        <p14:creationId xmlns:p14="http://schemas.microsoft.com/office/powerpoint/2010/main" val="3554544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02235" y="359838"/>
            <a:ext cx="9289032" cy="972086"/>
          </a:xfrm>
        </p:spPr>
        <p:txBody>
          <a:bodyPr>
            <a:normAutofit/>
          </a:bodyPr>
          <a:lstStyle/>
          <a:p>
            <a:r>
              <a:rPr lang="pl-PL" dirty="0"/>
              <a:t>Działanie 5.17. Usługi </a:t>
            </a:r>
            <a:r>
              <a:rPr lang="pl-PL" sz="3100" dirty="0"/>
              <a:t>społeczne</a:t>
            </a:r>
            <a:r>
              <a:rPr lang="pl-PL" dirty="0"/>
              <a:t> i zdrowotne </a:t>
            </a:r>
            <a:br>
              <a:rPr lang="pl-PL" dirty="0"/>
            </a:br>
            <a:r>
              <a:rPr lang="pl-PL" dirty="0"/>
              <a:t>– cel naboru</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1002235" y="1475581"/>
            <a:ext cx="9001000" cy="5400599"/>
          </a:xfrm>
        </p:spPr>
        <p:txBody>
          <a:bodyPr>
            <a:noAutofit/>
          </a:bodyPr>
          <a:lstStyle/>
          <a:p>
            <a:pPr marL="0" lvl="1" indent="0">
              <a:lnSpc>
                <a:spcPct val="150000"/>
              </a:lnSpc>
              <a:spcBef>
                <a:spcPts val="0"/>
              </a:spcBef>
              <a:spcAft>
                <a:spcPts val="600"/>
              </a:spcAft>
              <a:buNone/>
            </a:pPr>
            <a:r>
              <a:rPr lang="pl-PL" sz="2300" dirty="0"/>
              <a:t>Celem naboru jest realizacja założeń </a:t>
            </a:r>
            <a:r>
              <a:rPr lang="pl-PL" sz="2300" b="1" dirty="0"/>
              <a:t>Regionalnego Programu Polityki Zdrowotnej pn. Kompleksowy program przeciwdziałania nadwadze </a:t>
            </a:r>
            <a:br>
              <a:rPr lang="pl-PL" sz="2300" b="1" dirty="0"/>
            </a:br>
            <a:r>
              <a:rPr lang="pl-PL" sz="2300" b="1" dirty="0"/>
              <a:t>i otyłości u dzieci i młodzieży w województwie pomorskim </a:t>
            </a:r>
            <a:r>
              <a:rPr lang="pl-PL" sz="2300" dirty="0"/>
              <a:t>(Uchwała Nr 448/83/25 Zarządu Województwa Pomorskiego z dnia 15 kwietnia 2025 r.)</a:t>
            </a:r>
          </a:p>
          <a:p>
            <a:pPr marL="0" lvl="1" indent="0">
              <a:lnSpc>
                <a:spcPct val="150000"/>
              </a:lnSpc>
              <a:spcBef>
                <a:spcPts val="600"/>
              </a:spcBef>
              <a:spcAft>
                <a:spcPts val="600"/>
              </a:spcAft>
              <a:buNone/>
            </a:pPr>
            <a:r>
              <a:rPr lang="pl-PL" sz="2300" dirty="0"/>
              <a:t>W wyniku naboru wybrany zostanie jeden </a:t>
            </a:r>
            <a:r>
              <a:rPr lang="pl-PL" sz="2300" b="1" dirty="0"/>
              <a:t>Ośrodek Koordynujący</a:t>
            </a:r>
            <a:r>
              <a:rPr lang="pl-PL" sz="2300" dirty="0"/>
              <a:t>, </a:t>
            </a:r>
            <a:br>
              <a:rPr lang="pl-PL" sz="2300" dirty="0"/>
            </a:br>
            <a:r>
              <a:rPr lang="pl-PL" sz="2300" dirty="0"/>
              <a:t>który będzie odpowiedzialny za działania wskazanych przez niego </a:t>
            </a:r>
            <a:r>
              <a:rPr lang="pl-PL" sz="2300" b="1" dirty="0"/>
              <a:t>Realizatorów </a:t>
            </a:r>
            <a:r>
              <a:rPr lang="pl-PL" sz="2300" dirty="0"/>
              <a:t>w zakresie świadczeń na obszarze całego województwa pomorskiego.</a:t>
            </a:r>
          </a:p>
          <a:p>
            <a:pPr marL="0" lvl="1" indent="0">
              <a:lnSpc>
                <a:spcPct val="150000"/>
              </a:lnSpc>
              <a:spcBef>
                <a:spcPts val="0"/>
              </a:spcBef>
              <a:spcAft>
                <a:spcPts val="600"/>
              </a:spcAft>
              <a:buNone/>
            </a:pPr>
            <a:endParaRPr lang="pl-PL" sz="2300" b="1" dirty="0"/>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2550139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02235" y="359838"/>
            <a:ext cx="9289032" cy="1115743"/>
          </a:xfrm>
        </p:spPr>
        <p:txBody>
          <a:bodyPr>
            <a:normAutofit/>
          </a:bodyPr>
          <a:lstStyle/>
          <a:p>
            <a:r>
              <a:rPr lang="pl-PL" dirty="0"/>
              <a:t>Działanie 5.17. Usługi </a:t>
            </a:r>
            <a:r>
              <a:rPr lang="pl-PL" sz="3100" dirty="0"/>
              <a:t>społeczne</a:t>
            </a:r>
            <a:r>
              <a:rPr lang="pl-PL" dirty="0"/>
              <a:t> i zdrowotne </a:t>
            </a:r>
            <a:br>
              <a:rPr lang="pl-PL" dirty="0"/>
            </a:br>
            <a:r>
              <a:rPr lang="pl-PL" dirty="0"/>
              <a:t>– typ projektu i grupa docelowa</a:t>
            </a:r>
            <a:endParaRPr lang="pl-PL" b="0" dirty="0"/>
          </a:p>
        </p:txBody>
      </p:sp>
      <p:sp>
        <p:nvSpPr>
          <p:cNvPr id="6" name="Symbol zastępczy zawartości 5">
            <a:extLst>
              <a:ext uri="{FF2B5EF4-FFF2-40B4-BE49-F238E27FC236}">
                <a16:creationId xmlns:a16="http://schemas.microsoft.com/office/drawing/2014/main" id="{2AC9AC38-9DEA-4AE6-A16D-10E49FAEB80E}"/>
              </a:ext>
            </a:extLst>
          </p:cNvPr>
          <p:cNvSpPr>
            <a:spLocks noGrp="1"/>
          </p:cNvSpPr>
          <p:nvPr>
            <p:ph idx="1"/>
          </p:nvPr>
        </p:nvSpPr>
        <p:spPr>
          <a:xfrm>
            <a:off x="1002235" y="1691605"/>
            <a:ext cx="9001000" cy="4968551"/>
          </a:xfrm>
        </p:spPr>
        <p:txBody>
          <a:bodyPr>
            <a:noAutofit/>
          </a:bodyPr>
          <a:lstStyle/>
          <a:p>
            <a:pPr lvl="0">
              <a:lnSpc>
                <a:spcPct val="150000"/>
              </a:lnSpc>
              <a:spcBef>
                <a:spcPts val="2400"/>
              </a:spcBef>
              <a:spcAft>
                <a:spcPts val="1200"/>
              </a:spcAft>
            </a:pPr>
            <a:r>
              <a:rPr lang="pl-PL" sz="2600" b="1" dirty="0"/>
              <a:t>Typ projektu </a:t>
            </a:r>
            <a:r>
              <a:rPr lang="pl-PL" sz="2600" dirty="0"/>
              <a:t>- realizacja programów profilaktycznych dotyczących profilaktyki i wczesnego wykrywania chorób będących istotnym problemem zdrowotnym regionu.</a:t>
            </a:r>
          </a:p>
          <a:p>
            <a:pPr lvl="0">
              <a:lnSpc>
                <a:spcPct val="150000"/>
              </a:lnSpc>
            </a:pPr>
            <a:r>
              <a:rPr lang="pl-PL" sz="2600" b="1" dirty="0"/>
              <a:t>Grupa docelowa </a:t>
            </a:r>
            <a:r>
              <a:rPr lang="pl-PL" sz="2600" dirty="0"/>
              <a:t>- wsparcie w ramach niniejszego naboru, zgodnie z RPPZ, udzielane jest dzieciom w wieku 7 i 10 lat </a:t>
            </a:r>
            <a:br>
              <a:rPr lang="pl-PL" sz="2600" dirty="0"/>
            </a:br>
            <a:r>
              <a:rPr lang="pl-PL" sz="2600" dirty="0"/>
              <a:t>oraz ich rodzicom/opiekunom prawnym.</a:t>
            </a:r>
          </a:p>
          <a:p>
            <a:pPr lvl="0">
              <a:lnSpc>
                <a:spcPct val="150000"/>
              </a:lnSpc>
            </a:pPr>
            <a:endParaRPr lang="pl-PL" dirty="0"/>
          </a:p>
          <a:p>
            <a:pPr marL="0" lvl="1" indent="0">
              <a:lnSpc>
                <a:spcPct val="150000"/>
              </a:lnSpc>
              <a:spcBef>
                <a:spcPts val="0"/>
              </a:spcBef>
              <a:spcAft>
                <a:spcPts val="600"/>
              </a:spcAft>
              <a:buNone/>
            </a:pPr>
            <a:endParaRPr lang="pl-PL" sz="2300" dirty="0"/>
          </a:p>
          <a:p>
            <a:pPr marL="0" lvl="1" indent="0">
              <a:lnSpc>
                <a:spcPct val="150000"/>
              </a:lnSpc>
              <a:spcBef>
                <a:spcPts val="0"/>
              </a:spcBef>
              <a:spcAft>
                <a:spcPts val="600"/>
              </a:spcAft>
              <a:buNone/>
            </a:pPr>
            <a:endParaRPr lang="pl-PL" sz="2300" b="1" dirty="0"/>
          </a:p>
          <a:p>
            <a:pPr marL="0" lvl="1" indent="0">
              <a:lnSpc>
                <a:spcPct val="150000"/>
              </a:lnSpc>
              <a:spcBef>
                <a:spcPts val="0"/>
              </a:spcBef>
              <a:spcAft>
                <a:spcPts val="600"/>
              </a:spcAft>
              <a:buNone/>
            </a:pPr>
            <a:endParaRPr lang="pl-PL" sz="2300" b="1" dirty="0"/>
          </a:p>
          <a:p>
            <a:pPr marL="0" lvl="1" indent="0">
              <a:lnSpc>
                <a:spcPct val="150000"/>
              </a:lnSpc>
              <a:spcBef>
                <a:spcPts val="0"/>
              </a:spcBef>
              <a:spcAft>
                <a:spcPts val="600"/>
              </a:spcAft>
              <a:buNone/>
            </a:pPr>
            <a:endParaRPr lang="pl-PL" sz="2300" b="1" dirty="0"/>
          </a:p>
        </p:txBody>
      </p:sp>
      <p:sp>
        <p:nvSpPr>
          <p:cNvPr id="3" name="Symbol zastępczy numeru slajdu 2">
            <a:extLst>
              <a:ext uri="{FF2B5EF4-FFF2-40B4-BE49-F238E27FC236}">
                <a16:creationId xmlns:a16="http://schemas.microsoft.com/office/drawing/2014/main" id="{B72CF797-BCA9-43B6-9667-A7A0EA41A92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561422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68299C-26FF-4757-ACF9-68F9D19B005E}"/>
              </a:ext>
            </a:extLst>
          </p:cNvPr>
          <p:cNvSpPr>
            <a:spLocks noGrp="1"/>
          </p:cNvSpPr>
          <p:nvPr>
            <p:ph type="title"/>
          </p:nvPr>
        </p:nvSpPr>
        <p:spPr>
          <a:xfrm>
            <a:off x="1024819" y="333985"/>
            <a:ext cx="8640381" cy="925572"/>
          </a:xfrm>
        </p:spPr>
        <p:txBody>
          <a:bodyPr>
            <a:normAutofit fontScale="90000"/>
          </a:bodyPr>
          <a:lstStyle/>
          <a:p>
            <a:r>
              <a:rPr lang="pl-PL" sz="3200" dirty="0"/>
              <a:t>Działanie 5.17. Usługi </a:t>
            </a:r>
            <a:r>
              <a:rPr lang="pl-PL" sz="3600" dirty="0"/>
              <a:t>społeczne</a:t>
            </a:r>
            <a:r>
              <a:rPr lang="pl-PL" sz="3200" dirty="0"/>
              <a:t> i zdrowotne </a:t>
            </a:r>
            <a:br>
              <a:rPr lang="pl-PL" sz="3200" dirty="0"/>
            </a:br>
            <a:r>
              <a:rPr lang="pl-PL" sz="3200" dirty="0"/>
              <a:t>– wnioskodawca</a:t>
            </a:r>
            <a:br>
              <a:rPr lang="pl-PL" dirty="0"/>
            </a:br>
            <a:endParaRPr lang="pl-PL" dirty="0"/>
          </a:p>
        </p:txBody>
      </p:sp>
      <p:sp>
        <p:nvSpPr>
          <p:cNvPr id="3" name="Symbol zastępczy zawartości 2">
            <a:extLst>
              <a:ext uri="{FF2B5EF4-FFF2-40B4-BE49-F238E27FC236}">
                <a16:creationId xmlns:a16="http://schemas.microsoft.com/office/drawing/2014/main" id="{C9C8E8D9-411C-4B5B-846C-5585B6C5E5CE}"/>
              </a:ext>
            </a:extLst>
          </p:cNvPr>
          <p:cNvSpPr>
            <a:spLocks noGrp="1"/>
          </p:cNvSpPr>
          <p:nvPr>
            <p:ph idx="1"/>
          </p:nvPr>
        </p:nvSpPr>
        <p:spPr>
          <a:xfrm>
            <a:off x="1005148" y="1547589"/>
            <a:ext cx="8640382" cy="4680002"/>
          </a:xfrm>
        </p:spPr>
        <p:txBody>
          <a:bodyPr>
            <a:normAutofit/>
          </a:bodyPr>
          <a:lstStyle/>
          <a:p>
            <a:pPr lvl="0">
              <a:lnSpc>
                <a:spcPct val="150000"/>
              </a:lnSpc>
            </a:pPr>
            <a:r>
              <a:rPr lang="pl-PL" sz="2400" dirty="0"/>
              <a:t>Zgodnie z RPPZ wnioskodawca musi być Ośrodkiem Koordynującym.</a:t>
            </a:r>
          </a:p>
          <a:p>
            <a:pPr lvl="0">
              <a:lnSpc>
                <a:spcPct val="150000"/>
              </a:lnSpc>
            </a:pPr>
            <a:r>
              <a:rPr lang="pl-PL" sz="2400" dirty="0"/>
              <a:t> </a:t>
            </a:r>
            <a:r>
              <a:rPr lang="pl-PL" sz="2400" dirty="0">
                <a:solidFill>
                  <a:srgbClr val="000000"/>
                </a:solidFill>
              </a:rPr>
              <a:t>Do naboru, jako wnioskodawcy, mogą przystąpić, w szczególności podmioty a</a:t>
            </a:r>
            <a:r>
              <a:rPr lang="pl-PL" sz="2400" dirty="0"/>
              <a:t>dministracji publicznej, instytucje ochrony zdrowia, organizacje społeczne i związki wyznaniowe, partnerstwa, przedsiębiorstwa, służby publiczne.</a:t>
            </a:r>
          </a:p>
          <a:p>
            <a:pPr>
              <a:lnSpc>
                <a:spcPct val="150000"/>
              </a:lnSpc>
            </a:pPr>
            <a:r>
              <a:rPr lang="pl-PL" sz="2400" b="1" dirty="0"/>
              <a:t>Do dofinansowania wybrany zostanie jeden wniosek o dofinansowanie projektu.</a:t>
            </a:r>
            <a:endParaRPr lang="pl-PL" sz="2400" dirty="0"/>
          </a:p>
          <a:p>
            <a:pPr marL="0" indent="0">
              <a:buNone/>
            </a:pPr>
            <a:endParaRPr lang="pl-PL" dirty="0"/>
          </a:p>
        </p:txBody>
      </p:sp>
      <p:sp>
        <p:nvSpPr>
          <p:cNvPr id="4" name="Symbol zastępczy numeru slajdu 3">
            <a:extLst>
              <a:ext uri="{FF2B5EF4-FFF2-40B4-BE49-F238E27FC236}">
                <a16:creationId xmlns:a16="http://schemas.microsoft.com/office/drawing/2014/main" id="{4FCBAA90-056C-4632-BED3-DCBE62034886}"/>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4015AA-59F6-416B-87A6-8E3D940284E2}" type="slidenum">
              <a:rPr kumimoji="0" lang="pl-PL" sz="1000" b="0" i="0" u="none" strike="noStrike" kern="1200" cap="none" spc="0" normalizeH="0" baseline="0" noProof="0" smtClean="0">
                <a:ln>
                  <a:noFill/>
                </a:ln>
                <a:solidFill>
                  <a:srgbClr val="002073"/>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pl-PL" sz="1000" b="0" i="0" u="none" strike="noStrike" kern="1200" cap="none" spc="0" normalizeH="0" baseline="0" noProof="0" dirty="0">
              <a:ln>
                <a:noFill/>
              </a:ln>
              <a:solidFill>
                <a:srgbClr val="002073"/>
              </a:solidFill>
              <a:effectLst/>
              <a:uLnTx/>
              <a:uFillTx/>
            </a:endParaRPr>
          </a:p>
        </p:txBody>
      </p:sp>
    </p:spTree>
    <p:extLst>
      <p:ext uri="{BB962C8B-B14F-4D97-AF65-F5344CB8AC3E}">
        <p14:creationId xmlns:p14="http://schemas.microsoft.com/office/powerpoint/2010/main" val="3256944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8458F-7306-D791-77A8-2CEB49474E11}"/>
            </a:ext>
          </a:extLst>
        </p:cNvPr>
        <p:cNvGrpSpPr/>
        <p:nvPr/>
      </p:nvGrpSpPr>
      <p:grpSpPr>
        <a:xfrm>
          <a:off x="0" y="0"/>
          <a:ext cx="0" cy="0"/>
          <a:chOff x="0" y="0"/>
          <a:chExt cx="0" cy="0"/>
        </a:xfrm>
      </p:grpSpPr>
      <p:sp>
        <p:nvSpPr>
          <p:cNvPr id="5" name="Tytuł 4">
            <a:extLst>
              <a:ext uri="{FF2B5EF4-FFF2-40B4-BE49-F238E27FC236}">
                <a16:creationId xmlns:a16="http://schemas.microsoft.com/office/drawing/2014/main" id="{E96FA323-EE83-8774-CD77-6E2ED108535E}"/>
              </a:ext>
            </a:extLst>
          </p:cNvPr>
          <p:cNvSpPr>
            <a:spLocks noGrp="1"/>
          </p:cNvSpPr>
          <p:nvPr>
            <p:ph type="title"/>
          </p:nvPr>
        </p:nvSpPr>
        <p:spPr>
          <a:xfrm>
            <a:off x="1025715" y="179437"/>
            <a:ext cx="8784687" cy="1008112"/>
          </a:xfrm>
        </p:spPr>
        <p:txBody>
          <a:bodyPr>
            <a:normAutofit/>
          </a:bodyPr>
          <a:lstStyle/>
          <a:p>
            <a:r>
              <a:rPr lang="pl-PL" dirty="0"/>
              <a:t>Działanie 5.17. Usługi </a:t>
            </a:r>
            <a:r>
              <a:rPr lang="pl-PL" sz="3200" dirty="0"/>
              <a:t>społeczne</a:t>
            </a:r>
            <a:r>
              <a:rPr lang="pl-PL" dirty="0"/>
              <a:t> i zdrowotne – pojęcie Realizatora (1 z 3)</a:t>
            </a:r>
          </a:p>
        </p:txBody>
      </p:sp>
      <p:sp>
        <p:nvSpPr>
          <p:cNvPr id="2" name="Symbol zastępczy numeru slajdu 1">
            <a:extLst>
              <a:ext uri="{FF2B5EF4-FFF2-40B4-BE49-F238E27FC236}">
                <a16:creationId xmlns:a16="http://schemas.microsoft.com/office/drawing/2014/main" id="{C6B1F75F-C1E6-E1A5-B760-7274D772E030}"/>
              </a:ext>
            </a:extLst>
          </p:cNvPr>
          <p:cNvSpPr>
            <a:spLocks noGrp="1"/>
          </p:cNvSpPr>
          <p:nvPr>
            <p:ph type="sldNum" sz="quarter" idx="10"/>
          </p:nvPr>
        </p:nvSpPr>
        <p:spPr/>
        <p:txBody>
          <a:bodyPr/>
          <a:lstStyle/>
          <a:p>
            <a:fld id="{EB4015AA-59F6-416B-87A6-8E3D940284E2}" type="slidenum">
              <a:rPr lang="pl-PL" smtClean="0"/>
              <a:pPr/>
              <a:t>6</a:t>
            </a:fld>
            <a:endParaRPr lang="pl-PL" dirty="0"/>
          </a:p>
        </p:txBody>
      </p:sp>
      <p:sp>
        <p:nvSpPr>
          <p:cNvPr id="6" name="Symbol zastępczy zawartości 5">
            <a:extLst>
              <a:ext uri="{FF2B5EF4-FFF2-40B4-BE49-F238E27FC236}">
                <a16:creationId xmlns:a16="http://schemas.microsoft.com/office/drawing/2014/main" id="{666B2368-4913-3672-89E7-6B25E63FE347}"/>
              </a:ext>
            </a:extLst>
          </p:cNvPr>
          <p:cNvSpPr>
            <a:spLocks noGrp="1"/>
          </p:cNvSpPr>
          <p:nvPr>
            <p:ph idx="1"/>
          </p:nvPr>
        </p:nvSpPr>
        <p:spPr>
          <a:xfrm>
            <a:off x="1025715" y="1619597"/>
            <a:ext cx="8640382" cy="4968034"/>
          </a:xfrm>
        </p:spPr>
        <p:txBody>
          <a:bodyPr>
            <a:normAutofit/>
          </a:bodyPr>
          <a:lstStyle/>
          <a:p>
            <a:pPr>
              <a:lnSpc>
                <a:spcPct val="110000"/>
              </a:lnSpc>
            </a:pPr>
            <a:r>
              <a:rPr lang="pl-PL" sz="2100" dirty="0">
                <a:latin typeface="Calibri" panose="020F0502020204030204" pitchFamily="34" charset="0"/>
              </a:rPr>
              <a:t>W przedmiotowym naborze pojęcie Realizatora występuje dwukrotnie </a:t>
            </a:r>
            <a:br>
              <a:rPr lang="pl-PL" sz="2100" dirty="0">
                <a:latin typeface="Calibri" panose="020F0502020204030204" pitchFamily="34" charset="0"/>
              </a:rPr>
            </a:br>
            <a:r>
              <a:rPr lang="pl-PL" sz="2100" dirty="0">
                <a:latin typeface="Calibri" panose="020F0502020204030204" pitchFamily="34" charset="0"/>
              </a:rPr>
              <a:t>i nie zawsze będzie oznaczać ten sam podmiot. </a:t>
            </a:r>
          </a:p>
          <a:p>
            <a:pPr marL="0" indent="0">
              <a:lnSpc>
                <a:spcPct val="110000"/>
              </a:lnSpc>
              <a:buNone/>
            </a:pPr>
            <a:endParaRPr lang="pl-PL" sz="2100" dirty="0">
              <a:latin typeface="Calibri" panose="020F0502020204030204" pitchFamily="34" charset="0"/>
            </a:endParaRPr>
          </a:p>
          <a:p>
            <a:pPr marL="0" indent="0">
              <a:lnSpc>
                <a:spcPct val="110000"/>
              </a:lnSpc>
              <a:buNone/>
            </a:pPr>
            <a:r>
              <a:rPr lang="pl-PL" sz="2100" dirty="0">
                <a:latin typeface="Calibri" panose="020F0502020204030204" pitchFamily="34" charset="0"/>
              </a:rPr>
              <a:t>    Definicja Realizatora wynika bowiem z:</a:t>
            </a:r>
          </a:p>
          <a:p>
            <a:pPr>
              <a:lnSpc>
                <a:spcPct val="110000"/>
              </a:lnSpc>
              <a:buFont typeface="Wingdings" panose="05000000000000000000" pitchFamily="2" charset="2"/>
              <a:buChar char="§"/>
            </a:pPr>
            <a:r>
              <a:rPr lang="pl-PL" sz="2100" dirty="0">
                <a:latin typeface="Calibri" panose="020F0502020204030204" pitchFamily="34" charset="0"/>
              </a:rPr>
              <a:t>Instrukcji merytorycznej wypełniania formularza wniosku o dofinansowanie projektu z Europejskiego Funduszu Społecznego Plus w ramach programu Fundusze Europejskie dla Pomorza 2021-2027, stanowiącej załącznik nr 4 do niniejszego regulaminu (dalej – Instrukcja merytoryczna);</a:t>
            </a:r>
          </a:p>
          <a:p>
            <a:pPr>
              <a:lnSpc>
                <a:spcPct val="110000"/>
              </a:lnSpc>
              <a:buFont typeface="Wingdings" panose="05000000000000000000" pitchFamily="2" charset="2"/>
              <a:buChar char="§"/>
            </a:pPr>
            <a:r>
              <a:rPr lang="pl-PL" sz="2100" dirty="0">
                <a:latin typeface="Calibri" panose="020F0502020204030204" pitchFamily="34" charset="0"/>
              </a:rPr>
              <a:t>Regionalnego Programu Polityki Zdrowotnej pn. </a:t>
            </a:r>
            <a:r>
              <a:rPr lang="pl-PL" dirty="0"/>
              <a:t>Kompleksowy program przeciwdziałania nadwadze i otyłości u dzieci i młodzieży w województwie pomorskim</a:t>
            </a:r>
            <a:endParaRPr lang="pl-PL" sz="2100" dirty="0">
              <a:latin typeface="Calibri" panose="020F0502020204030204" pitchFamily="34" charset="0"/>
            </a:endParaRPr>
          </a:p>
          <a:p>
            <a:pPr marL="0" indent="0">
              <a:buNone/>
            </a:pPr>
            <a:endParaRPr lang="pl-PL" b="1" dirty="0"/>
          </a:p>
          <a:p>
            <a:pPr marL="0" indent="0">
              <a:buNone/>
            </a:pPr>
            <a:endParaRPr lang="pl-PL" b="1" dirty="0"/>
          </a:p>
        </p:txBody>
      </p:sp>
    </p:spTree>
    <p:extLst>
      <p:ext uri="{BB962C8B-B14F-4D97-AF65-F5344CB8AC3E}">
        <p14:creationId xmlns:p14="http://schemas.microsoft.com/office/powerpoint/2010/main" val="1804784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715" y="179437"/>
            <a:ext cx="8784687" cy="1008112"/>
          </a:xfrm>
        </p:spPr>
        <p:txBody>
          <a:bodyPr>
            <a:normAutofit/>
          </a:bodyPr>
          <a:lstStyle/>
          <a:p>
            <a:r>
              <a:rPr lang="pl-PL" dirty="0"/>
              <a:t>Działanie 5.17. Usługi </a:t>
            </a:r>
            <a:r>
              <a:rPr lang="pl-PL" sz="3200" dirty="0"/>
              <a:t>społeczne</a:t>
            </a:r>
            <a:r>
              <a:rPr lang="pl-PL" dirty="0"/>
              <a:t> i zdrowotne – pojęcie Realizatora (2 z 3)</a:t>
            </a:r>
          </a:p>
        </p:txBody>
      </p:sp>
      <p:sp>
        <p:nvSpPr>
          <p:cNvPr id="2" name="Symbol zastępczy numeru slajdu 1">
            <a:extLst>
              <a:ext uri="{FF2B5EF4-FFF2-40B4-BE49-F238E27FC236}">
                <a16:creationId xmlns:a16="http://schemas.microsoft.com/office/drawing/2014/main" id="{B3A2462A-7F55-4F38-B9A5-2C46F230BA32}"/>
              </a:ext>
            </a:extLst>
          </p:cNvPr>
          <p:cNvSpPr>
            <a:spLocks noGrp="1"/>
          </p:cNvSpPr>
          <p:nvPr>
            <p:ph type="sldNum" sz="quarter" idx="10"/>
          </p:nvPr>
        </p:nvSpPr>
        <p:spPr/>
        <p:txBody>
          <a:bodyPr/>
          <a:lstStyle/>
          <a:p>
            <a:fld id="{EB4015AA-59F6-416B-87A6-8E3D940284E2}" type="slidenum">
              <a:rPr lang="pl-PL" smtClean="0"/>
              <a:pPr/>
              <a:t>7</a:t>
            </a:fld>
            <a:endParaRPr lang="pl-PL" dirty="0"/>
          </a:p>
        </p:txBody>
      </p:sp>
      <p:sp>
        <p:nvSpPr>
          <p:cNvPr id="6" name="Symbol zastępczy zawartości 5">
            <a:extLst>
              <a:ext uri="{FF2B5EF4-FFF2-40B4-BE49-F238E27FC236}">
                <a16:creationId xmlns:a16="http://schemas.microsoft.com/office/drawing/2014/main" id="{59354F19-BBD7-421E-A578-9C31814FBE1F}"/>
              </a:ext>
            </a:extLst>
          </p:cNvPr>
          <p:cNvSpPr>
            <a:spLocks noGrp="1"/>
          </p:cNvSpPr>
          <p:nvPr>
            <p:ph idx="1"/>
          </p:nvPr>
        </p:nvSpPr>
        <p:spPr>
          <a:xfrm>
            <a:off x="1025715" y="1259557"/>
            <a:ext cx="8640382" cy="5328074"/>
          </a:xfrm>
        </p:spPr>
        <p:txBody>
          <a:bodyPr>
            <a:normAutofit fontScale="47500" lnSpcReduction="20000"/>
          </a:bodyPr>
          <a:lstStyle/>
          <a:p>
            <a:pPr marL="0" indent="0">
              <a:lnSpc>
                <a:spcPct val="150000"/>
              </a:lnSpc>
              <a:spcBef>
                <a:spcPts val="0"/>
              </a:spcBef>
              <a:buNone/>
            </a:pPr>
            <a:r>
              <a:rPr lang="pl-PL" sz="4600" b="1" dirty="0">
                <a:solidFill>
                  <a:schemeClr val="tx2"/>
                </a:solidFill>
                <a:cs typeface="Arial" panose="020B0604020202020204" pitchFamily="34" charset="0"/>
              </a:rPr>
              <a:t>Zgodnie z Instrukcją merytoryczną oraz aplikacją SOWA: </a:t>
            </a:r>
          </a:p>
          <a:p>
            <a:pPr>
              <a:lnSpc>
                <a:spcPct val="150000"/>
              </a:lnSpc>
              <a:spcBef>
                <a:spcPts val="0"/>
              </a:spcBef>
              <a:buFont typeface="Wingdings" panose="05000000000000000000" pitchFamily="2" charset="2"/>
              <a:buChar char="§"/>
            </a:pPr>
            <a:r>
              <a:rPr lang="pl-PL" sz="4500" dirty="0">
                <a:cs typeface="Arial" panose="020B0604020202020204" pitchFamily="34" charset="0"/>
              </a:rPr>
              <a:t>SOWA EFS zawsze rozpoznaje Realizatora jako Partnera, czyli:  </a:t>
            </a:r>
          </a:p>
          <a:p>
            <a:pPr marL="0" indent="0" algn="ctr">
              <a:lnSpc>
                <a:spcPct val="150000"/>
              </a:lnSpc>
              <a:spcBef>
                <a:spcPts val="600"/>
              </a:spcBef>
              <a:spcAft>
                <a:spcPts val="600"/>
              </a:spcAft>
              <a:buNone/>
            </a:pPr>
            <a:r>
              <a:rPr lang="pl-PL" sz="4500" b="1" u="sng" dirty="0">
                <a:cs typeface="Arial" panose="020B0604020202020204" pitchFamily="34" charset="0"/>
              </a:rPr>
              <a:t>PARTNER = REALIZATOR</a:t>
            </a:r>
          </a:p>
          <a:p>
            <a:pPr marL="0" indent="0">
              <a:lnSpc>
                <a:spcPct val="150000"/>
              </a:lnSpc>
              <a:spcBef>
                <a:spcPts val="0"/>
              </a:spcBef>
              <a:spcAft>
                <a:spcPts val="1200"/>
              </a:spcAft>
              <a:buNone/>
            </a:pPr>
            <a:r>
              <a:rPr lang="pl-PL" sz="4500" b="1" dirty="0">
                <a:cs typeface="Arial" panose="020B0604020202020204" pitchFamily="34" charset="0"/>
              </a:rPr>
              <a:t>(Obowiązują zapisy art. 39 ustawy wdrożeniowej)</a:t>
            </a:r>
          </a:p>
          <a:p>
            <a:pPr>
              <a:lnSpc>
                <a:spcPct val="150000"/>
              </a:lnSpc>
              <a:spcBef>
                <a:spcPts val="0"/>
              </a:spcBef>
              <a:buFont typeface="Wingdings" panose="05000000000000000000" pitchFamily="2" charset="2"/>
              <a:buChar char="§"/>
            </a:pPr>
            <a:r>
              <a:rPr lang="pl-PL" sz="4500" dirty="0">
                <a:cs typeface="Arial" panose="020B0604020202020204" pitchFamily="34" charset="0"/>
              </a:rPr>
              <a:t>Jeśli projekt ma być realizowany przez jednostkę/podmiot podległy Wnioskodawcy lub Partnerowi należy wpisać w sekcji wniosku</a:t>
            </a:r>
            <a:br>
              <a:rPr lang="pl-PL" sz="4500" dirty="0">
                <a:cs typeface="Arial" panose="020B0604020202020204" pitchFamily="34" charset="0"/>
              </a:rPr>
            </a:br>
            <a:r>
              <a:rPr lang="pl-PL" sz="4500" i="1" dirty="0">
                <a:cs typeface="Arial" panose="020B0604020202020204" pitchFamily="34" charset="0"/>
              </a:rPr>
              <a:t>Wnioskodawca i realizatorzy</a:t>
            </a:r>
            <a:r>
              <a:rPr lang="pl-PL" sz="4500" dirty="0">
                <a:cs typeface="Arial" panose="020B0604020202020204" pitchFamily="34" charset="0"/>
              </a:rPr>
              <a:t> w polu Nazwa: </a:t>
            </a:r>
          </a:p>
          <a:p>
            <a:pPr marL="0" indent="0">
              <a:lnSpc>
                <a:spcPct val="150000"/>
              </a:lnSpc>
              <a:spcBef>
                <a:spcPts val="0"/>
              </a:spcBef>
              <a:buNone/>
            </a:pPr>
            <a:r>
              <a:rPr lang="pl-PL" sz="4500" b="1" dirty="0">
                <a:cs typeface="Arial" panose="020B0604020202020204" pitchFamily="34" charset="0"/>
              </a:rPr>
              <a:t>nazwę jednostki nadrzędnej / nazwę maksymalnie jednej jednostki podległej</a:t>
            </a:r>
            <a:br>
              <a:rPr lang="pl-PL" sz="4500" b="1" dirty="0">
                <a:highlight>
                  <a:srgbClr val="FFFF00"/>
                </a:highlight>
                <a:cs typeface="Arial" panose="020B0604020202020204" pitchFamily="34" charset="0"/>
              </a:rPr>
            </a:br>
            <a:r>
              <a:rPr lang="pl-PL" sz="4500" dirty="0">
                <a:cs typeface="Arial" panose="020B0604020202020204" pitchFamily="34" charset="0"/>
              </a:rPr>
              <a:t>W polach dotyczących danych adresowych należy wpisać dane dotyczące </a:t>
            </a:r>
            <a:r>
              <a:rPr lang="pl-PL" sz="4500" b="1" dirty="0">
                <a:cs typeface="Arial" panose="020B0604020202020204" pitchFamily="34" charset="0"/>
              </a:rPr>
              <a:t>właściwej jednostki nadrzędnej</a:t>
            </a:r>
            <a:r>
              <a:rPr lang="pl-PL" sz="4500" dirty="0">
                <a:cs typeface="Arial" panose="020B0604020202020204" pitchFamily="34" charset="0"/>
              </a:rPr>
              <a:t>.</a:t>
            </a:r>
          </a:p>
          <a:p>
            <a:pPr marL="0" indent="0">
              <a:buNone/>
            </a:pPr>
            <a:endParaRPr lang="pl-PL" b="1" dirty="0"/>
          </a:p>
          <a:p>
            <a:pPr marL="0" indent="0">
              <a:buNone/>
            </a:pPr>
            <a:endParaRPr lang="pl-PL" b="1" dirty="0"/>
          </a:p>
        </p:txBody>
      </p:sp>
    </p:spTree>
    <p:extLst>
      <p:ext uri="{BB962C8B-B14F-4D97-AF65-F5344CB8AC3E}">
        <p14:creationId xmlns:p14="http://schemas.microsoft.com/office/powerpoint/2010/main" val="1814762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2118C9C-56A6-4451-8007-C4E5EE3584FA}"/>
              </a:ext>
            </a:extLst>
          </p:cNvPr>
          <p:cNvSpPr>
            <a:spLocks noGrp="1"/>
          </p:cNvSpPr>
          <p:nvPr>
            <p:ph type="title"/>
          </p:nvPr>
        </p:nvSpPr>
        <p:spPr>
          <a:xfrm>
            <a:off x="1025715" y="179437"/>
            <a:ext cx="8784687" cy="1008112"/>
          </a:xfrm>
        </p:spPr>
        <p:txBody>
          <a:bodyPr>
            <a:normAutofit/>
          </a:bodyPr>
          <a:lstStyle/>
          <a:p>
            <a:r>
              <a:rPr lang="pl-PL" dirty="0"/>
              <a:t>Działanie 5.17. Usługi </a:t>
            </a:r>
            <a:r>
              <a:rPr lang="pl-PL" sz="3200" dirty="0"/>
              <a:t>społeczne</a:t>
            </a:r>
            <a:r>
              <a:rPr lang="pl-PL" dirty="0"/>
              <a:t> i zdrowotne – pojęcie Realizatora (3 z 3)</a:t>
            </a:r>
          </a:p>
        </p:txBody>
      </p:sp>
      <p:sp>
        <p:nvSpPr>
          <p:cNvPr id="2" name="Symbol zastępczy numeru slajdu 1">
            <a:extLst>
              <a:ext uri="{FF2B5EF4-FFF2-40B4-BE49-F238E27FC236}">
                <a16:creationId xmlns:a16="http://schemas.microsoft.com/office/drawing/2014/main" id="{B3A2462A-7F55-4F38-B9A5-2C46F230BA32}"/>
              </a:ext>
            </a:extLst>
          </p:cNvPr>
          <p:cNvSpPr>
            <a:spLocks noGrp="1"/>
          </p:cNvSpPr>
          <p:nvPr>
            <p:ph type="sldNum" sz="quarter" idx="10"/>
          </p:nvPr>
        </p:nvSpPr>
        <p:spPr/>
        <p:txBody>
          <a:bodyPr/>
          <a:lstStyle/>
          <a:p>
            <a:fld id="{EB4015AA-59F6-416B-87A6-8E3D940284E2}" type="slidenum">
              <a:rPr lang="pl-PL" smtClean="0"/>
              <a:pPr/>
              <a:t>8</a:t>
            </a:fld>
            <a:endParaRPr lang="pl-PL" dirty="0"/>
          </a:p>
        </p:txBody>
      </p:sp>
      <p:sp>
        <p:nvSpPr>
          <p:cNvPr id="6" name="Symbol zastępczy zawartości 5">
            <a:extLst>
              <a:ext uri="{FF2B5EF4-FFF2-40B4-BE49-F238E27FC236}">
                <a16:creationId xmlns:a16="http://schemas.microsoft.com/office/drawing/2014/main" id="{59354F19-BBD7-421E-A578-9C31814FBE1F}"/>
              </a:ext>
            </a:extLst>
          </p:cNvPr>
          <p:cNvSpPr>
            <a:spLocks noGrp="1"/>
          </p:cNvSpPr>
          <p:nvPr>
            <p:ph idx="1"/>
          </p:nvPr>
        </p:nvSpPr>
        <p:spPr>
          <a:xfrm>
            <a:off x="1025715" y="1331565"/>
            <a:ext cx="8640382" cy="5256066"/>
          </a:xfrm>
        </p:spPr>
        <p:txBody>
          <a:bodyPr>
            <a:normAutofit/>
          </a:bodyPr>
          <a:lstStyle/>
          <a:p>
            <a:pPr marL="0" lvl="0" indent="0">
              <a:spcBef>
                <a:spcPts val="1800"/>
              </a:spcBef>
              <a:spcAft>
                <a:spcPts val="1800"/>
              </a:spcAft>
              <a:buClr>
                <a:srgbClr val="003399"/>
              </a:buClr>
              <a:buNone/>
            </a:pPr>
            <a:r>
              <a:rPr lang="pl-PL" sz="2300" b="1" dirty="0">
                <a:solidFill>
                  <a:srgbClr val="002073"/>
                </a:solidFill>
                <a:cs typeface="Arial" panose="020B0604020202020204" pitchFamily="34" charset="0"/>
              </a:rPr>
              <a:t>Zgodnie RPPZ:</a:t>
            </a:r>
          </a:p>
          <a:p>
            <a:pPr lvl="0">
              <a:lnSpc>
                <a:spcPct val="114000"/>
              </a:lnSpc>
              <a:buClr>
                <a:srgbClr val="003399"/>
              </a:buClr>
              <a:buFont typeface="Wingdings" panose="05000000000000000000" pitchFamily="2" charset="2"/>
              <a:buChar char="§"/>
            </a:pPr>
            <a:r>
              <a:rPr lang="pl-PL" sz="2300" dirty="0">
                <a:solidFill>
                  <a:srgbClr val="000000"/>
                </a:solidFill>
              </a:rPr>
              <a:t>W świetle postanowień </a:t>
            </a:r>
            <a:r>
              <a:rPr lang="pl-PL" sz="2300" b="1" dirty="0">
                <a:solidFill>
                  <a:srgbClr val="000000"/>
                </a:solidFill>
              </a:rPr>
              <a:t>RPPZ, Realizator </a:t>
            </a:r>
            <a:r>
              <a:rPr lang="pl-PL" sz="2300" dirty="0">
                <a:solidFill>
                  <a:srgbClr val="000000"/>
                </a:solidFill>
              </a:rPr>
              <a:t>to placówka medyczna / podmiot leczniczy udzielający świadczeń w ramach programu.</a:t>
            </a:r>
          </a:p>
          <a:p>
            <a:pPr lvl="0">
              <a:lnSpc>
                <a:spcPct val="114000"/>
              </a:lnSpc>
              <a:buClr>
                <a:srgbClr val="003399"/>
              </a:buClr>
              <a:buFont typeface="Wingdings" panose="05000000000000000000" pitchFamily="2" charset="2"/>
              <a:buChar char="§"/>
            </a:pPr>
            <a:endParaRPr lang="pl-PL" sz="2300" dirty="0">
              <a:solidFill>
                <a:srgbClr val="000000"/>
              </a:solidFill>
            </a:endParaRPr>
          </a:p>
          <a:p>
            <a:pPr lvl="0">
              <a:lnSpc>
                <a:spcPct val="114000"/>
              </a:lnSpc>
              <a:buClr>
                <a:srgbClr val="003399"/>
              </a:buClr>
              <a:buFont typeface="Wingdings" panose="05000000000000000000" pitchFamily="2" charset="2"/>
              <a:buChar char="§"/>
            </a:pPr>
            <a:r>
              <a:rPr lang="pl-PL" sz="2300" dirty="0">
                <a:solidFill>
                  <a:srgbClr val="000000"/>
                </a:solidFill>
              </a:rPr>
              <a:t>Partner – Realizator, o którym mowa w Instrukcji merytorycznej oraz systemie SOWA nie musi być zatem tożsamy z </a:t>
            </a:r>
            <a:r>
              <a:rPr lang="pl-PL" sz="2300" b="1" dirty="0">
                <a:solidFill>
                  <a:srgbClr val="000000"/>
                </a:solidFill>
              </a:rPr>
              <a:t>Realizatorem</a:t>
            </a:r>
            <a:r>
              <a:rPr lang="pl-PL" sz="2300" dirty="0">
                <a:solidFill>
                  <a:srgbClr val="000000"/>
                </a:solidFill>
              </a:rPr>
              <a:t>, o którym mowa w RPPZ. </a:t>
            </a:r>
            <a:r>
              <a:rPr lang="pl-PL" sz="2300" b="1" dirty="0">
                <a:solidFill>
                  <a:srgbClr val="000000"/>
                </a:solidFill>
              </a:rPr>
              <a:t>Realizator</a:t>
            </a:r>
            <a:r>
              <a:rPr lang="pl-PL" sz="2300" dirty="0">
                <a:solidFill>
                  <a:srgbClr val="000000"/>
                </a:solidFill>
              </a:rPr>
              <a:t>, o którym mowa w RPPZ będzie </a:t>
            </a:r>
            <a:r>
              <a:rPr lang="pl-PL" sz="2300" b="1" dirty="0">
                <a:solidFill>
                  <a:srgbClr val="000000"/>
                </a:solidFill>
              </a:rPr>
              <a:t>Realizatorem</a:t>
            </a:r>
            <a:r>
              <a:rPr lang="pl-PL" sz="2300" dirty="0">
                <a:solidFill>
                  <a:srgbClr val="000000"/>
                </a:solidFill>
              </a:rPr>
              <a:t> w rozumieniu Instrukcji merytorycznej tylko i wyłącznie wtedy, gdy będzie spełniał wymogi </a:t>
            </a:r>
            <a:r>
              <a:rPr lang="pl-PL" sz="2300" b="1" dirty="0">
                <a:solidFill>
                  <a:srgbClr val="000000"/>
                </a:solidFill>
              </a:rPr>
              <a:t>Realizatora</a:t>
            </a:r>
            <a:r>
              <a:rPr lang="pl-PL" sz="2300" dirty="0">
                <a:solidFill>
                  <a:srgbClr val="000000"/>
                </a:solidFill>
              </a:rPr>
              <a:t> z RPPZ i będzie jednocześnie partnerem w projekcie.</a:t>
            </a:r>
          </a:p>
          <a:p>
            <a:pPr marL="0" indent="0">
              <a:buNone/>
            </a:pPr>
            <a:endParaRPr lang="pl-PL" sz="2200" b="1" dirty="0"/>
          </a:p>
          <a:p>
            <a:pPr marL="0" indent="0">
              <a:buNone/>
            </a:pPr>
            <a:endParaRPr lang="pl-PL" b="1" dirty="0"/>
          </a:p>
        </p:txBody>
      </p:sp>
    </p:spTree>
    <p:extLst>
      <p:ext uri="{BB962C8B-B14F-4D97-AF65-F5344CB8AC3E}">
        <p14:creationId xmlns:p14="http://schemas.microsoft.com/office/powerpoint/2010/main" val="2989762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8458F-7306-D791-77A8-2CEB49474E11}"/>
            </a:ext>
          </a:extLst>
        </p:cNvPr>
        <p:cNvGrpSpPr/>
        <p:nvPr/>
      </p:nvGrpSpPr>
      <p:grpSpPr>
        <a:xfrm>
          <a:off x="0" y="0"/>
          <a:ext cx="0" cy="0"/>
          <a:chOff x="0" y="0"/>
          <a:chExt cx="0" cy="0"/>
        </a:xfrm>
      </p:grpSpPr>
      <p:sp>
        <p:nvSpPr>
          <p:cNvPr id="5" name="Tytuł 4">
            <a:extLst>
              <a:ext uri="{FF2B5EF4-FFF2-40B4-BE49-F238E27FC236}">
                <a16:creationId xmlns:a16="http://schemas.microsoft.com/office/drawing/2014/main" id="{E96FA323-EE83-8774-CD77-6E2ED108535E}"/>
              </a:ext>
            </a:extLst>
          </p:cNvPr>
          <p:cNvSpPr>
            <a:spLocks noGrp="1"/>
          </p:cNvSpPr>
          <p:nvPr>
            <p:ph type="title"/>
          </p:nvPr>
        </p:nvSpPr>
        <p:spPr>
          <a:xfrm>
            <a:off x="1025715" y="179437"/>
            <a:ext cx="8784687" cy="864096"/>
          </a:xfrm>
        </p:spPr>
        <p:txBody>
          <a:bodyPr>
            <a:noAutofit/>
          </a:bodyPr>
          <a:lstStyle/>
          <a:p>
            <a:r>
              <a:rPr lang="pl-PL" dirty="0"/>
              <a:t>Działanie 5.17. Usługi </a:t>
            </a:r>
            <a:r>
              <a:rPr lang="pl-PL" sz="3200" dirty="0"/>
              <a:t>społeczne</a:t>
            </a:r>
            <a:r>
              <a:rPr lang="pl-PL" dirty="0"/>
              <a:t> i zdrowotne –uwarunkowania</a:t>
            </a:r>
          </a:p>
        </p:txBody>
      </p:sp>
      <p:sp>
        <p:nvSpPr>
          <p:cNvPr id="2" name="Symbol zastępczy numeru slajdu 1">
            <a:extLst>
              <a:ext uri="{FF2B5EF4-FFF2-40B4-BE49-F238E27FC236}">
                <a16:creationId xmlns:a16="http://schemas.microsoft.com/office/drawing/2014/main" id="{C6B1F75F-C1E6-E1A5-B760-7274D772E030}"/>
              </a:ext>
            </a:extLst>
          </p:cNvPr>
          <p:cNvSpPr>
            <a:spLocks noGrp="1"/>
          </p:cNvSpPr>
          <p:nvPr>
            <p:ph type="sldNum" sz="quarter" idx="10"/>
          </p:nvPr>
        </p:nvSpPr>
        <p:spPr/>
        <p:txBody>
          <a:bodyPr/>
          <a:lstStyle/>
          <a:p>
            <a:fld id="{EB4015AA-59F6-416B-87A6-8E3D940284E2}" type="slidenum">
              <a:rPr lang="pl-PL" smtClean="0"/>
              <a:pPr/>
              <a:t>9</a:t>
            </a:fld>
            <a:endParaRPr lang="pl-PL" dirty="0"/>
          </a:p>
        </p:txBody>
      </p:sp>
      <p:sp>
        <p:nvSpPr>
          <p:cNvPr id="6" name="Symbol zastępczy zawartości 5">
            <a:extLst>
              <a:ext uri="{FF2B5EF4-FFF2-40B4-BE49-F238E27FC236}">
                <a16:creationId xmlns:a16="http://schemas.microsoft.com/office/drawing/2014/main" id="{666B2368-4913-3672-89E7-6B25E63FE347}"/>
              </a:ext>
            </a:extLst>
          </p:cNvPr>
          <p:cNvSpPr>
            <a:spLocks noGrp="1"/>
          </p:cNvSpPr>
          <p:nvPr>
            <p:ph idx="1"/>
          </p:nvPr>
        </p:nvSpPr>
        <p:spPr>
          <a:xfrm>
            <a:off x="1025715" y="1259557"/>
            <a:ext cx="8640382" cy="5616624"/>
          </a:xfrm>
        </p:spPr>
        <p:txBody>
          <a:bodyPr>
            <a:normAutofit/>
          </a:bodyPr>
          <a:lstStyle/>
          <a:p>
            <a:pPr>
              <a:lnSpc>
                <a:spcPct val="110000"/>
              </a:lnSpc>
            </a:pPr>
            <a:r>
              <a:rPr lang="pl-PL" sz="2300" dirty="0">
                <a:latin typeface="Calibri" panose="020F0502020204030204" pitchFamily="34" charset="0"/>
              </a:rPr>
              <a:t>Założenia projektu muszą być zgodne z zakresem „Kompleksowego programu przeciwdziałania nadwadze i otyłości u dzieci i młodzieży w województwie pomorskim”, przyjętego Uchwałą nr 448/83/25 Zarządu Województwa Pomorskiego z dnia 15 kwietnia 2025 r. RPPZ stanowi załącznik nr 3 do RWP.</a:t>
            </a:r>
          </a:p>
          <a:p>
            <a:pPr marR="0" algn="l">
              <a:lnSpc>
                <a:spcPct val="110000"/>
              </a:lnSpc>
            </a:pPr>
            <a:r>
              <a:rPr lang="pl-PL" sz="2300" b="0" i="0" u="none" strike="noStrike" baseline="0" dirty="0">
                <a:latin typeface="Calibri" panose="020F0502020204030204" pitchFamily="34" charset="0"/>
              </a:rPr>
              <a:t>Wnioskodawca jest zobowiązany do zapewnienia wszystkich postanowień RPPZ, w tym m.in.: etapów oraz wszystkich rodzajów działań w niezmienionej formie, warunków kwalifikacji i wyłączenia uczestników; warunków, jakie muszą spełniać Ośrodek Koordynujący i Realizatorzy; wymogów dla kadry; szacunkowych kosztów jednostkowych interwencji wchodzących w skład RPPZ; ewaluacji.</a:t>
            </a:r>
          </a:p>
          <a:p>
            <a:pPr>
              <a:lnSpc>
                <a:spcPct val="110000"/>
              </a:lnSpc>
            </a:pPr>
            <a:r>
              <a:rPr lang="pl-PL" sz="2300" dirty="0"/>
              <a:t>W projekcie nie jest możliwe finansowanie kosztów leczenia.</a:t>
            </a:r>
          </a:p>
          <a:p>
            <a:pPr marL="0" marR="0" indent="0" algn="l">
              <a:lnSpc>
                <a:spcPct val="110000"/>
              </a:lnSpc>
              <a:buNone/>
            </a:pPr>
            <a:endParaRPr lang="pl-PL" sz="2200" b="0" i="0" u="none" strike="noStrike" baseline="0" dirty="0">
              <a:latin typeface="Calibri" panose="020F0502020204030204" pitchFamily="34" charset="0"/>
            </a:endParaRPr>
          </a:p>
        </p:txBody>
      </p:sp>
    </p:spTree>
    <p:extLst>
      <p:ext uri="{BB962C8B-B14F-4D97-AF65-F5344CB8AC3E}">
        <p14:creationId xmlns:p14="http://schemas.microsoft.com/office/powerpoint/2010/main" val="1506528255"/>
      </p:ext>
    </p:extLst>
  </p:cSld>
  <p:clrMapOvr>
    <a:masterClrMapping/>
  </p:clrMapOvr>
</p:sld>
</file>

<file path=ppt/theme/theme1.xml><?xml version="1.0" encoding="utf-8"?>
<a:theme xmlns:a="http://schemas.openxmlformats.org/drawingml/2006/main" name="Motyw pakietu Office">
  <a:themeElements>
    <a:clrScheme name="Niestandardowy 8">
      <a:dk1>
        <a:srgbClr val="000000"/>
      </a:dk1>
      <a:lt1>
        <a:srgbClr val="FFFFFF"/>
      </a:lt1>
      <a:dk2>
        <a:srgbClr val="002073"/>
      </a:dk2>
      <a:lt2>
        <a:srgbClr val="FFFFFF"/>
      </a:lt2>
      <a:accent1>
        <a:srgbClr val="003399"/>
      </a:accent1>
      <a:accent2>
        <a:srgbClr val="A6D3FF"/>
      </a:accent2>
      <a:accent3>
        <a:srgbClr val="FFD618"/>
      </a:accent3>
      <a:accent4>
        <a:srgbClr val="0051B0"/>
      </a:accent4>
      <a:accent5>
        <a:srgbClr val="6BB1E2"/>
      </a:accent5>
      <a:accent6>
        <a:srgbClr val="FFE60B"/>
      </a:accent6>
      <a:hlink>
        <a:srgbClr val="0563C1"/>
      </a:hlink>
      <a:folHlink>
        <a:srgbClr val="954F72"/>
      </a:folHlink>
    </a:clrScheme>
    <a:fontScheme name="Motyw pakietu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ja1" id="{436F5452-C95B-4D43-A1C6-1CA5BE69C951}" vid="{ABE25C27-1E66-47F3-AA86-B88226738C33}"/>
    </a:ext>
  </a:extLst>
</a:theme>
</file>

<file path=ppt/theme/theme2.xml><?xml version="1.0" encoding="utf-8"?>
<a:theme xmlns:a="http://schemas.openxmlformats.org/drawingml/2006/main" name="1_Motyw pakietu Office">
  <a:themeElements>
    <a:clrScheme name="Niestandardowy 8">
      <a:dk1>
        <a:srgbClr val="000000"/>
      </a:dk1>
      <a:lt1>
        <a:srgbClr val="FFFFFF"/>
      </a:lt1>
      <a:dk2>
        <a:srgbClr val="002073"/>
      </a:dk2>
      <a:lt2>
        <a:srgbClr val="FFFFFF"/>
      </a:lt2>
      <a:accent1>
        <a:srgbClr val="003399"/>
      </a:accent1>
      <a:accent2>
        <a:srgbClr val="A6D3FF"/>
      </a:accent2>
      <a:accent3>
        <a:srgbClr val="FFD618"/>
      </a:accent3>
      <a:accent4>
        <a:srgbClr val="0051B0"/>
      </a:accent4>
      <a:accent5>
        <a:srgbClr val="6BB1E2"/>
      </a:accent5>
      <a:accent6>
        <a:srgbClr val="FFE60B"/>
      </a:accent6>
      <a:hlink>
        <a:srgbClr val="0563C1"/>
      </a:hlink>
      <a:folHlink>
        <a:srgbClr val="954F72"/>
      </a:folHlink>
    </a:clrScheme>
    <a:fontScheme name="Motyw pakietu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ja1" id="{436F5452-C95B-4D43-A1C6-1CA5BE69C951}" vid="{ABE25C27-1E66-47F3-AA86-B88226738C33}"/>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Prezentacja z numerem strony</Template>
  <TotalTime>5776</TotalTime>
  <Words>2180</Words>
  <Application>Microsoft Office PowerPoint</Application>
  <PresentationFormat>Niestandardowy</PresentationFormat>
  <Paragraphs>139</Paragraphs>
  <Slides>22</Slides>
  <Notes>0</Notes>
  <HiddenSlides>0</HiddenSlides>
  <MMClips>0</MMClips>
  <ScaleCrop>false</ScaleCrop>
  <HeadingPairs>
    <vt:vector size="8" baseType="variant">
      <vt:variant>
        <vt:lpstr>Używane czcionki</vt:lpstr>
      </vt:variant>
      <vt:variant>
        <vt:i4>5</vt:i4>
      </vt:variant>
      <vt:variant>
        <vt:lpstr>Motyw</vt:lpstr>
      </vt:variant>
      <vt:variant>
        <vt:i4>2</vt:i4>
      </vt:variant>
      <vt:variant>
        <vt:lpstr>Osadzone serwery OLE</vt:lpstr>
      </vt:variant>
      <vt:variant>
        <vt:i4>1</vt:i4>
      </vt:variant>
      <vt:variant>
        <vt:lpstr>Tytuły slajdów</vt:lpstr>
      </vt:variant>
      <vt:variant>
        <vt:i4>22</vt:i4>
      </vt:variant>
    </vt:vector>
  </HeadingPairs>
  <TitlesOfParts>
    <vt:vector size="30" baseType="lpstr">
      <vt:lpstr>Arial</vt:lpstr>
      <vt:lpstr>Calibri</vt:lpstr>
      <vt:lpstr>Open Sans</vt:lpstr>
      <vt:lpstr>Times New Roman</vt:lpstr>
      <vt:lpstr>Wingdings</vt:lpstr>
      <vt:lpstr>Motyw pakietu Office</vt:lpstr>
      <vt:lpstr>1_Motyw pakietu Office</vt:lpstr>
      <vt:lpstr>CorelDRAW</vt:lpstr>
      <vt:lpstr>Fundusze Europejskie dla Pomorza 2021-2027  Specyfika i kryteria wyboru projektów  Działanie 5.17. Usługi społeczne i zdrowotne w zakresie programów profilaktycznych</vt:lpstr>
      <vt:lpstr>Działanie 5.17. Usługi społeczne i zdrowotne </vt:lpstr>
      <vt:lpstr>Działanie 5.17. Usługi społeczne i zdrowotne  – cel naboru</vt:lpstr>
      <vt:lpstr>Działanie 5.17. Usługi społeczne i zdrowotne  – typ projektu i grupa docelowa</vt:lpstr>
      <vt:lpstr>Działanie 5.17. Usługi społeczne i zdrowotne  – wnioskodawca </vt:lpstr>
      <vt:lpstr>Działanie 5.17. Usługi społeczne i zdrowotne – pojęcie Realizatora (1 z 3)</vt:lpstr>
      <vt:lpstr>Działanie 5.17. Usługi społeczne i zdrowotne – pojęcie Realizatora (2 z 3)</vt:lpstr>
      <vt:lpstr>Działanie 5.17. Usługi społeczne i zdrowotne – pojęcie Realizatora (3 z 3)</vt:lpstr>
      <vt:lpstr>Działanie 5.17. Usługi społeczne i zdrowotne –uwarunkowania</vt:lpstr>
      <vt:lpstr>Działanie 5.17. Usługi społeczne i zdrowotne  – kryteria formalne, obligatoryjne – slajd 1 z 3</vt:lpstr>
      <vt:lpstr>Działanie 5.17. Usługi społeczne i zdrowotne  – kryteria formalne, obligatoryjne – slajd 2 z 3</vt:lpstr>
      <vt:lpstr>Działanie 5.17. Usługi społeczne i zdrowotne  – kryteria formalne, obligatoryjne – slajd 3 z 3</vt:lpstr>
      <vt:lpstr>Działanie 5.17. Usługi społeczne i zdrowotne  – kryteria merytoryczne, premiujące</vt:lpstr>
      <vt:lpstr>Działanie 5.17. Usługi społeczne i zdrowotne  – wskaźniki inf. wstępne</vt:lpstr>
      <vt:lpstr>Działanie 5.17. Usługi społeczne i zdrowotne  – wskaźniki produktu</vt:lpstr>
      <vt:lpstr>Działanie 5.17. Usługi społeczne i zdrowotne  – wskaźniki produktu</vt:lpstr>
      <vt:lpstr>Działanie 5.17. Usługi społeczne i zdrowotne  – wskaźniki produktu</vt:lpstr>
      <vt:lpstr>Działanie 5.17. Usługi społeczne i zdrowotne  – wskaźniki produktu</vt:lpstr>
      <vt:lpstr>Działanie 5.17. Usługi społeczne i zdrowotne  – wskaźniki produktu</vt:lpstr>
      <vt:lpstr>Działanie 5.17. Usługi społeczne i zdrowotne  – wskaźniki produktu</vt:lpstr>
      <vt:lpstr>Działanie 5.17. Usługi społeczne i zdrowotne  – wskaźnik rezultatu</vt:lpstr>
      <vt:lpstr>Dziękuję za uwagę.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dc:title>
  <dc:creator>Sowiński Piotr</dc:creator>
  <cp:lastModifiedBy>A.S.</cp:lastModifiedBy>
  <cp:revision>431</cp:revision>
  <cp:lastPrinted>2024-02-13T08:39:42Z</cp:lastPrinted>
  <dcterms:created xsi:type="dcterms:W3CDTF">2022-06-22T09:40:44Z</dcterms:created>
  <dcterms:modified xsi:type="dcterms:W3CDTF">2025-10-09T11:51:02Z</dcterms:modified>
</cp:coreProperties>
</file>