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Oswald Bold" charset="1" panose="00000800000000000000"/>
      <p:regular r:id="rId11"/>
    </p:embeddedFont>
    <p:embeddedFont>
      <p:font typeface="Montserrat Bold" charset="1" panose="00000800000000000000"/>
      <p:regular r:id="rId12"/>
    </p:embeddedFont>
    <p:embeddedFont>
      <p:font typeface="Montserrat Extra-Light" charset="1" panose="00000300000000000000"/>
      <p:regular r:id="rId13"/>
    </p:embeddedFont>
    <p:embeddedFont>
      <p:font typeface="Oswald" charset="1" panose="00000500000000000000"/>
      <p:regular r:id="rId14"/>
    </p:embeddedFont>
    <p:embeddedFont>
      <p:font typeface="Montserrat Semi-Bold" charset="1" panose="000007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975" y="-2332035"/>
            <a:ext cx="18300975" cy="13725731"/>
          </a:xfrm>
          <a:custGeom>
            <a:avLst/>
            <a:gdLst/>
            <a:ahLst/>
            <a:cxnLst/>
            <a:rect r="r" b="b" t="t" l="l"/>
            <a:pathLst>
              <a:path h="13725731" w="18300975">
                <a:moveTo>
                  <a:pt x="0" y="0"/>
                </a:moveTo>
                <a:lnTo>
                  <a:pt x="18300975" y="0"/>
                </a:lnTo>
                <a:lnTo>
                  <a:pt x="18300975" y="13725731"/>
                </a:lnTo>
                <a:lnTo>
                  <a:pt x="0" y="13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61087" y="1565547"/>
            <a:ext cx="15765825" cy="7155906"/>
            <a:chOff x="0" y="0"/>
            <a:chExt cx="21021100" cy="9541208"/>
          </a:xfrm>
        </p:grpSpPr>
        <p:sp>
          <p:nvSpPr>
            <p:cNvPr name="AutoShape 4" id="4"/>
            <p:cNvSpPr/>
            <p:nvPr/>
          </p:nvSpPr>
          <p:spPr>
            <a:xfrm rot="0">
              <a:off x="8681750" y="9264118"/>
              <a:ext cx="3657600" cy="277091"/>
            </a:xfrm>
            <a:prstGeom prst="rect">
              <a:avLst/>
            </a:pr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3084153"/>
              <a:ext cx="21021100" cy="45438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894"/>
                </a:lnSpc>
              </a:pPr>
              <a:r>
                <a:rPr lang="en-US" b="true" sz="9924" spc="198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Oswald Bold"/>
                  <a:ea typeface="Oswald Bold"/>
                  <a:cs typeface="Oswald Bold"/>
                  <a:sym typeface="Oswald Bold"/>
                </a:rPr>
                <a:t>REWITALIZACJA </a:t>
              </a:r>
            </a:p>
            <a:p>
              <a:pPr algn="ctr">
                <a:lnSpc>
                  <a:spcPts val="13894"/>
                </a:lnSpc>
              </a:pPr>
              <a:r>
                <a:rPr lang="en-US" b="true" sz="9924" spc="198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Oswald Bold"/>
                  <a:ea typeface="Oswald Bold"/>
                  <a:cs typeface="Oswald Bold"/>
                  <a:sym typeface="Oswald Bold"/>
                </a:rPr>
                <a:t>CENTRUM CZERSKA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3852671" y="1155937"/>
              <a:ext cx="13315758" cy="7956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b="true" sz="3600" spc="719">
                  <a:solidFill>
                    <a:srgbClr val="FFFEE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GMINA CZERSK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8681750" y="0"/>
              <a:ext cx="3657600" cy="277091"/>
            </a:xfrm>
            <a:prstGeom prst="rect">
              <a:avLst/>
            </a:pr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975" y="-2332035"/>
            <a:ext cx="18300975" cy="13725731"/>
          </a:xfrm>
          <a:custGeom>
            <a:avLst/>
            <a:gdLst/>
            <a:ahLst/>
            <a:cxnLst/>
            <a:rect r="r" b="b" t="t" l="l"/>
            <a:pathLst>
              <a:path h="13725731" w="18300975">
                <a:moveTo>
                  <a:pt x="0" y="0"/>
                </a:moveTo>
                <a:lnTo>
                  <a:pt x="18300975" y="0"/>
                </a:lnTo>
                <a:lnTo>
                  <a:pt x="18300975" y="13725731"/>
                </a:lnTo>
                <a:lnTo>
                  <a:pt x="0" y="13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45743"/>
            <a:ext cx="14866533" cy="2925567"/>
            <a:chOff x="0" y="0"/>
            <a:chExt cx="19822044" cy="390075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732952"/>
              <a:ext cx="11249551" cy="4620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8"/>
                </a:lnSpc>
              </a:pPr>
              <a:r>
                <a:rPr lang="en-US" sz="2099" spc="62">
                  <a:solidFill>
                    <a:srgbClr val="FFFEE6"/>
                  </a:solidFill>
                  <a:latin typeface="Montserrat Extra-Light"/>
                  <a:ea typeface="Montserrat Extra-Light"/>
                  <a:cs typeface="Montserrat Extra-Light"/>
                  <a:sym typeface="Montserrat Extra-Light"/>
                </a:rPr>
                <a:t>7.1. Rewitalizacja zdegradowanych obszarów miejskich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7150"/>
              <a:ext cx="19822044" cy="12317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36"/>
                </a:lnSpc>
              </a:pPr>
              <a:r>
                <a:rPr lang="en-US" sz="6396" spc="255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Oswald"/>
                  <a:ea typeface="Oswald"/>
                  <a:cs typeface="Oswald"/>
                  <a:sym typeface="Oswald"/>
                </a:rPr>
                <a:t>REWITALIZACJA CENTRUM CZERSKA – ETAP II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936009"/>
              <a:ext cx="63470" cy="964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7"/>
                </a:lnSpc>
              </a:pP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0" y="2438180"/>
              <a:ext cx="3655882" cy="134364"/>
            </a:xfrm>
            <a:prstGeom prst="rect">
              <a:avLst/>
            </a:pr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TextBox 8" id="8"/>
          <p:cNvSpPr txBox="true"/>
          <p:nvPr/>
        </p:nvSpPr>
        <p:spPr>
          <a:xfrm rot="0">
            <a:off x="9528163" y="9985067"/>
            <a:ext cx="8641773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b="true" sz="1599" spc="319">
                <a:solidFill>
                  <a:srgbClr val="FFFEE6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Gmina Czersk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5105" y="3323259"/>
            <a:ext cx="8338173" cy="564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Efektem proj</a:t>
            </a: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ektu będzie uruchomienie nowych miejsc przeznaczonych do aktywizacji mieszkańców obszaru rewitalizacji na najwyższym piętrze Dworca PKP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Kwota dofinansowania: 340 980,78 EUR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Lata realizacji: 2027-2029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869495" y="1947920"/>
            <a:ext cx="3979474" cy="4608984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663908" y="1947920"/>
            <a:ext cx="3979474" cy="460898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869495" y="5788740"/>
            <a:ext cx="3979474" cy="460898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663908" y="5788740"/>
            <a:ext cx="3979474" cy="4608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975" y="-2332035"/>
            <a:ext cx="18300975" cy="13725731"/>
          </a:xfrm>
          <a:custGeom>
            <a:avLst/>
            <a:gdLst/>
            <a:ahLst/>
            <a:cxnLst/>
            <a:rect r="r" b="b" t="t" l="l"/>
            <a:pathLst>
              <a:path h="13725731" w="18300975">
                <a:moveTo>
                  <a:pt x="0" y="0"/>
                </a:moveTo>
                <a:lnTo>
                  <a:pt x="18300975" y="0"/>
                </a:lnTo>
                <a:lnTo>
                  <a:pt x="18300975" y="13725731"/>
                </a:lnTo>
                <a:lnTo>
                  <a:pt x="0" y="13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35105" y="3323259"/>
            <a:ext cx="8338173" cy="510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Efektem proj</a:t>
            </a: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ektu będzie zakup wyposażenia do nowego miejsca świadczenia usług społecznych na najwyższym piętrze Dworca PKP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Kwota dofinansowania: 78 179,46 EUR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Lata realizacji: 2027-2029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45743"/>
            <a:ext cx="17000774" cy="4696384"/>
            <a:chOff x="0" y="0"/>
            <a:chExt cx="22667699" cy="626184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84298" y="3215911"/>
              <a:ext cx="14493598" cy="4620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8"/>
                </a:lnSpc>
              </a:pPr>
              <a:r>
                <a:rPr lang="en-US" sz="2099" spc="62">
                  <a:solidFill>
                    <a:srgbClr val="FFFEE6"/>
                  </a:solidFill>
                  <a:latin typeface="Montserrat Extra-Light"/>
                  <a:ea typeface="Montserrat Extra-Light"/>
                  <a:cs typeface="Montserrat Extra-Light"/>
                  <a:sym typeface="Montserrat Extra-Light"/>
                </a:rPr>
                <a:t>Działanie 6.5 Infrastruktura społeczna – programy rewitalizacji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7150"/>
              <a:ext cx="22667699" cy="2412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36"/>
                </a:lnSpc>
              </a:pPr>
              <a:r>
                <a:rPr lang="en-US" sz="6396" spc="255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Oswald"/>
                  <a:ea typeface="Oswald"/>
                  <a:cs typeface="Oswald"/>
                  <a:sym typeface="Oswald"/>
                </a:rPr>
                <a:t>REWITALIZACJA CENTRUM CZERSKA - WYPOSAŻENIE </a:t>
              </a:r>
              <a:r>
                <a:rPr lang="en-US" sz="6396" spc="255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Oswald"/>
                  <a:ea typeface="Oswald"/>
                  <a:cs typeface="Oswald"/>
                  <a:sym typeface="Oswald"/>
                </a:rPr>
                <a:t>pomieszczeń do realizacji usług społecznych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297099"/>
              <a:ext cx="63470" cy="964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7"/>
                </a:lnSpc>
              </a:pP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2794530"/>
              <a:ext cx="3655882" cy="134364"/>
            </a:xfrm>
            <a:prstGeom prst="rect">
              <a:avLst/>
            </a:pr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TextBox 9" id="9"/>
          <p:cNvSpPr txBox="true"/>
          <p:nvPr/>
        </p:nvSpPr>
        <p:spPr>
          <a:xfrm rot="0">
            <a:off x="9528163" y="9985067"/>
            <a:ext cx="8641773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b="true" sz="1599" spc="319">
                <a:solidFill>
                  <a:srgbClr val="FFFEE6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Gmina Czersk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869495" y="1947920"/>
            <a:ext cx="3979474" cy="4608984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663908" y="1947920"/>
            <a:ext cx="3979474" cy="4608984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869495" y="5788740"/>
            <a:ext cx="3979474" cy="460898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663908" y="5788740"/>
            <a:ext cx="3979474" cy="4608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975" y="-2332035"/>
            <a:ext cx="18300975" cy="13725731"/>
          </a:xfrm>
          <a:custGeom>
            <a:avLst/>
            <a:gdLst/>
            <a:ahLst/>
            <a:cxnLst/>
            <a:rect r="r" b="b" t="t" l="l"/>
            <a:pathLst>
              <a:path h="13725731" w="18300975">
                <a:moveTo>
                  <a:pt x="0" y="0"/>
                </a:moveTo>
                <a:lnTo>
                  <a:pt x="18300975" y="0"/>
                </a:lnTo>
                <a:lnTo>
                  <a:pt x="18300975" y="13725731"/>
                </a:lnTo>
                <a:lnTo>
                  <a:pt x="0" y="13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124063"/>
            <a:ext cx="8964217" cy="670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Proj</a:t>
            </a: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ekt zakłada utworzenie i uruchomienie w wyremontowanej przestrzeni Dworca PKP Klubu Młodzieżowego „Lokomotywa” prowadzonego w formie placówki Wsparcia Dziennego – praca podwórkowa realizowana przez wychowawcę.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Kwota dofinansowania: EFS+: 113 922,15 EUR, BP: 13 402,61 EUR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Lata realizacji: 2028-2029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45743"/>
            <a:ext cx="17000774" cy="4696384"/>
            <a:chOff x="0" y="0"/>
            <a:chExt cx="22667699" cy="626184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84298" y="3215911"/>
              <a:ext cx="14493598" cy="4620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8"/>
                </a:lnSpc>
              </a:pPr>
              <a:r>
                <a:rPr lang="en-US" sz="2099" spc="62">
                  <a:solidFill>
                    <a:srgbClr val="FFFEE6"/>
                  </a:solidFill>
                  <a:latin typeface="Montserrat Extra-Light"/>
                  <a:ea typeface="Montserrat Extra-Light"/>
                  <a:cs typeface="Montserrat Extra-Light"/>
                  <a:sym typeface="Montserrat Extra-Light"/>
                </a:rPr>
                <a:t>Działanie 5.19. Usługi społeczne i zdrowotne – programy rewitalizacji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7150"/>
              <a:ext cx="22667699" cy="2412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36"/>
                </a:lnSpc>
              </a:pPr>
              <a:r>
                <a:rPr lang="en-US" sz="6396" spc="255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Oswald"/>
                  <a:ea typeface="Oswald"/>
                  <a:cs typeface="Oswald"/>
                  <a:sym typeface="Oswald"/>
                </a:rPr>
                <a:t>REWITALIZACJA CENTRUM CZERSKA – STWORZENIE KLUBU MŁ</a:t>
              </a:r>
              <a:r>
                <a:rPr lang="en-US" sz="6396" spc="255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Oswald"/>
                  <a:ea typeface="Oswald"/>
                  <a:cs typeface="Oswald"/>
                  <a:sym typeface="Oswald"/>
                </a:rPr>
                <a:t>odzieżowego „Lokomotywa”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297099"/>
              <a:ext cx="63470" cy="964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7"/>
                </a:lnSpc>
              </a:pP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2794530"/>
              <a:ext cx="3655882" cy="134364"/>
            </a:xfrm>
            <a:prstGeom prst="rect">
              <a:avLst/>
            </a:pr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910749" y="2944970"/>
            <a:ext cx="4511584" cy="522526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705163" y="2944970"/>
            <a:ext cx="4511584" cy="5225269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9528163" y="9985067"/>
            <a:ext cx="8641773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b="true" sz="1599" spc="319">
                <a:solidFill>
                  <a:srgbClr val="FFFEE6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Gmina Czersk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28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975" y="-2332035"/>
            <a:ext cx="18300975" cy="13725731"/>
          </a:xfrm>
          <a:custGeom>
            <a:avLst/>
            <a:gdLst/>
            <a:ahLst/>
            <a:cxnLst/>
            <a:rect r="r" b="b" t="t" l="l"/>
            <a:pathLst>
              <a:path h="13725731" w="18300975">
                <a:moveTo>
                  <a:pt x="0" y="0"/>
                </a:moveTo>
                <a:lnTo>
                  <a:pt x="18300975" y="0"/>
                </a:lnTo>
                <a:lnTo>
                  <a:pt x="18300975" y="13725731"/>
                </a:lnTo>
                <a:lnTo>
                  <a:pt x="0" y="13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76986" y="4473681"/>
            <a:ext cx="8338173" cy="617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Efektem projektu będzie wzrost efektywności energetycznej budynku (osiągnięcie min. 30% oszczędności energii pierwotnej)  i poprawa warunków mieszkaniowych mieszkańców terenu rewitalizacji. 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Kwota dofinansowania: 76 760,08 EUR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b="true" sz="3000" spc="6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Lata realizacji: 2027-2029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345743"/>
            <a:ext cx="17000774" cy="5581793"/>
            <a:chOff x="0" y="0"/>
            <a:chExt cx="22667699" cy="7442391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84298" y="4396456"/>
              <a:ext cx="14493598" cy="4620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8"/>
                </a:lnSpc>
              </a:pPr>
              <a:r>
                <a:rPr lang="en-US" sz="2099" spc="62">
                  <a:solidFill>
                    <a:srgbClr val="FFFEE6"/>
                  </a:solidFill>
                  <a:latin typeface="Montserrat Extra-Light"/>
                  <a:ea typeface="Montserrat Extra-Light"/>
                  <a:cs typeface="Montserrat Extra-Light"/>
                  <a:sym typeface="Montserrat Extra-Light"/>
                </a:rPr>
                <a:t>Działanie 2.4. Efektywność energetyczna – programy rewitalizacji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7150"/>
              <a:ext cx="22667699" cy="35928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036"/>
                </a:lnSpc>
              </a:pPr>
              <a:r>
                <a:rPr lang="en-US" sz="6396" spc="255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Oswald"/>
                  <a:ea typeface="Oswald"/>
                  <a:cs typeface="Oswald"/>
                  <a:sym typeface="Oswald"/>
                </a:rPr>
                <a:t>REWITALIZACJA CENTRUM CZERSKA – TERMOMODERNIZACJA </a:t>
              </a:r>
              <a:r>
                <a:rPr lang="en-US" sz="6396" spc="255">
                  <a:gradFill>
                    <a:gsLst>
                      <a:gs pos="0">
                        <a:srgbClr val="0097B2">
                          <a:alpha val="100000"/>
                        </a:srgbClr>
                      </a:gs>
                      <a:gs pos="100000">
                        <a:srgbClr val="7ED957">
                          <a:alpha val="100000"/>
                        </a:srgbClr>
                      </a:gs>
                    </a:gsLst>
                    <a:lin ang="0"/>
                  </a:gradFill>
                  <a:latin typeface="Oswald"/>
                  <a:ea typeface="Oswald"/>
                  <a:cs typeface="Oswald"/>
                  <a:sym typeface="Oswald"/>
                </a:rPr>
                <a:t>budynku mieszkalnego przy ul. Dworcowej 15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6477644"/>
              <a:ext cx="63470" cy="964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57"/>
                </a:lnSpc>
              </a:pP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3975075"/>
              <a:ext cx="3655882" cy="134364"/>
            </a:xfrm>
            <a:prstGeom prst="rect">
              <a:avLst/>
            </a:pr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TextBox 9" id="9"/>
          <p:cNvSpPr txBox="true"/>
          <p:nvPr/>
        </p:nvSpPr>
        <p:spPr>
          <a:xfrm rot="0">
            <a:off x="9528163" y="9985067"/>
            <a:ext cx="8641773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b="true" sz="1599" spc="319">
                <a:solidFill>
                  <a:srgbClr val="FFFEE6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Gmina Czersk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796001" y="3983634"/>
            <a:ext cx="4511584" cy="522526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590414" y="3983634"/>
            <a:ext cx="4511584" cy="52252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DAHELiMHd8Y</dc:identifier>
  <dcterms:modified xsi:type="dcterms:W3CDTF">2011-08-01T06:04:30Z</dcterms:modified>
  <cp:revision>1</cp:revision>
  <dc:title>Gmina Czersk</dc:title>
</cp:coreProperties>
</file>