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Raleway" pitchFamily="2" charset="-18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60f5077c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60f5077c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4f859c17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f4f859c17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f4f859c17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f4f859c17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f4f859c17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f4f859c17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7950" y="147160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/>
              <a:t>Projekty planowane</a:t>
            </a:r>
            <a:endParaRPr sz="268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/>
              <a:t>do objęcia wsparciem</a:t>
            </a:r>
            <a:endParaRPr sz="268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80"/>
              <a:t>w ramach FEP 2021-2027</a:t>
            </a:r>
            <a:endParaRPr sz="268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241552" y="526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GMINA DEBRZNO</a:t>
            </a:r>
            <a:endParaRPr/>
          </a:p>
        </p:txBody>
      </p:sp>
      <p:pic>
        <p:nvPicPr>
          <p:cNvPr id="88" name="Google Shape;88;p13" title="Debrzno-herb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000" y="52650"/>
            <a:ext cx="376424" cy="41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title="10 - wizualizacja gotowa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3550" y="16350"/>
            <a:ext cx="36004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77650" y="36825"/>
            <a:ext cx="48693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Rewitalizacja Śródmieścia w Debrznie etap II</a:t>
            </a:r>
            <a:endParaRPr sz="1700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721225" y="1917350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Renowacja odcinka średniowiecznych murów obronnych oraz adaptacja przylegającego do nich budynku na Centrum Aktywności “Stara Kuźnia”</a:t>
            </a:r>
            <a:endParaRPr b="1"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721225" y="1309800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Zadanie nr 1 - Utworzenie centrum aktywności „Stara Kuźnia” </a:t>
            </a:r>
            <a:endParaRPr sz="17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760750" y="2627150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Zadanie nr 2 - Działania aktywizujące lokalną społeczność obszaru rewitalizacji </a:t>
            </a:r>
            <a:endParaRPr sz="170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777650" y="3289075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Przedsięwzięcia, których celem jest podnoszenie kapitału społecznego mieszkańców poprzez uruchomienie “Funduszu sąsiedzkiego” oraz włączenie mieszkańców w projektowanie działań rewitalizacyjnych.</a:t>
            </a:r>
            <a:endParaRPr b="1"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375" y="4545775"/>
            <a:ext cx="5849241" cy="5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title="04 - wizualizacja gotow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475" y="482925"/>
            <a:ext cx="2901535" cy="41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777650" y="482925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705" b="1" dirty="0"/>
              <a:t>Termin realizacji: </a:t>
            </a:r>
            <a:r>
              <a:rPr lang="pl" sz="705" dirty="0"/>
              <a:t>marzec 2027 - grudzień 2028</a:t>
            </a:r>
            <a:r>
              <a:rPr lang="pl" sz="705" b="1" dirty="0"/>
              <a:t>      Budżet: </a:t>
            </a:r>
            <a:r>
              <a:rPr lang="pl" sz="705" dirty="0"/>
              <a:t>1 700 000,00 zł</a:t>
            </a:r>
            <a:r>
              <a:rPr lang="pl" sz="705" b="1" dirty="0"/>
              <a:t>      Dofinansowanie:  </a:t>
            </a:r>
            <a:r>
              <a:rPr lang="pl" sz="705" dirty="0"/>
              <a:t>948 976,53 zł</a:t>
            </a:r>
            <a:endParaRPr sz="705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805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77650" y="36825"/>
            <a:ext cx="73278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Rewitalizacja Śródmieścia w Debrznie etap II – infrastruktura społeczna </a:t>
            </a:r>
            <a:endParaRPr sz="170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721225" y="1917350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Stworzenie nowoczesnej i bezpiecznej przestrzeni wsparcia rodzin przez doposażenie istniejącego budynku Centrum Usług Społecznych w Debrznie, który został utworzony w ramach zintegrowanego projektu rewitalizacyjnego realizowanego w latach 2014-2020.</a:t>
            </a:r>
            <a:endParaRPr b="1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721225" y="1309800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Zadanie nr 1 - Doposażenie pomieszczeń budynku Centrum Usług Społecznych</a:t>
            </a:r>
            <a:endParaRPr sz="1700"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375" y="4545775"/>
            <a:ext cx="5849241" cy="5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777650" y="482925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705" b="1" dirty="0"/>
              <a:t>Termin realizacji: </a:t>
            </a:r>
            <a:r>
              <a:rPr lang="pl" sz="705" dirty="0"/>
              <a:t>styczeń 2027 – grudzień 2027</a:t>
            </a:r>
            <a:r>
              <a:rPr lang="pl" sz="705" b="1" dirty="0"/>
              <a:t>      Budżet: </a:t>
            </a:r>
            <a:r>
              <a:rPr lang="pl" sz="705" dirty="0"/>
              <a:t>250 000,00 zł</a:t>
            </a:r>
            <a:r>
              <a:rPr lang="pl" sz="705" b="1" dirty="0"/>
              <a:t>      Dofinansowanie:  </a:t>
            </a:r>
            <a:r>
              <a:rPr lang="pl" sz="705" dirty="0"/>
              <a:t>217 801,25 zł</a:t>
            </a:r>
            <a:endParaRPr sz="705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805" b="1" dirty="0"/>
          </a:p>
        </p:txBody>
      </p:sp>
      <p:pic>
        <p:nvPicPr>
          <p:cNvPr id="111" name="Google Shape;111;p15" title="aaa.jpg"/>
          <p:cNvPicPr preferRelativeResize="0"/>
          <p:nvPr/>
        </p:nvPicPr>
        <p:blipFill rotWithShape="1">
          <a:blip r:embed="rId4">
            <a:alphaModFix/>
          </a:blip>
          <a:srcRect l="19757" r="28333"/>
          <a:stretch/>
        </p:blipFill>
        <p:spPr>
          <a:xfrm>
            <a:off x="6033400" y="446650"/>
            <a:ext cx="3110600" cy="39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777650" y="36825"/>
            <a:ext cx="73278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Rewitalizacja Śródmieścia w Debrznie etap II – usługi społeczne i zdrowotne </a:t>
            </a:r>
            <a:endParaRPr sz="170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721225" y="1917350"/>
            <a:ext cx="47115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Działania podejmowane w ramach zadania obejmować będą szereg aktywności związanych z różnorodnymi formami wsparcia rodzin z obszaru rewitalizacji. Wsparcie obejmie przede wszystkim dzieci, rodziców, opiekunów prawnych i faktycznych oraz osoby doświadczające przemocy domowej.</a:t>
            </a:r>
            <a:endParaRPr b="1"/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721225" y="1309800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Zadanie nr 1 - Utworzenie Centrum Wsparcia Rodziny</a:t>
            </a:r>
            <a:endParaRPr sz="1700"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375" y="4545775"/>
            <a:ext cx="5849241" cy="5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777650" y="482925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705" b="1"/>
              <a:t>Termin realizacji: </a:t>
            </a:r>
            <a:r>
              <a:rPr lang="pl" sz="705"/>
              <a:t>wrzesień 2027 – grudzień 2028</a:t>
            </a:r>
            <a:r>
              <a:rPr lang="pl" sz="705" b="1"/>
              <a:t>      Budżet: </a:t>
            </a:r>
            <a:r>
              <a:rPr lang="pl" sz="705"/>
              <a:t>334 081,44 zł</a:t>
            </a:r>
            <a:r>
              <a:rPr lang="pl" sz="705" b="1"/>
              <a:t>      Dofinansowanie: </a:t>
            </a:r>
            <a:r>
              <a:rPr lang="pl" sz="705"/>
              <a:t>317 377,37 zł</a:t>
            </a:r>
            <a:endParaRPr sz="705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805" b="1"/>
          </a:p>
        </p:txBody>
      </p:sp>
      <p:pic>
        <p:nvPicPr>
          <p:cNvPr id="121" name="Google Shape;121;p16" title="low-angle-happy-famil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127" y="482925"/>
            <a:ext cx="2711872" cy="4062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56875" y="-39775"/>
            <a:ext cx="88401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230"/>
              <a:t>Poprawa efektywności energetycznej wielorodzinnego komunalnego budynku </a:t>
            </a:r>
            <a:endParaRPr sz="123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230"/>
              <a:t>mieszkalnego przy ul. Długiej 7 </a:t>
            </a:r>
            <a:endParaRPr sz="1230"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721225" y="2223700"/>
            <a:ext cx="47115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Zadanie zakłada wykonanie kompleksowej termomodernizacji wielorodzinnego budynku mieszkalnego stanowiącego w 100% mienie komunalne. Zakresem prac zostanie objęte: ocieplenie ścian, wymianę izolacji pionowej i poziomej, wymianę stolarki okiennej i wymianę źródeł ciepła.</a:t>
            </a:r>
            <a:endParaRPr b="1"/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721225" y="1309800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Zadanie nr 1 - Poprawa efektywności energetycznej komunalnego wielorodzinnego budynku mieszkalnego przy ul. Długiej 7</a:t>
            </a:r>
            <a:endParaRPr sz="1700"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375" y="4545775"/>
            <a:ext cx="5849241" cy="5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21225" y="466800"/>
            <a:ext cx="4869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705" b="1" dirty="0"/>
              <a:t>Termin realizacji: </a:t>
            </a:r>
            <a:r>
              <a:rPr lang="pl" sz="705" dirty="0"/>
              <a:t>kwiecień 2027 – grudzień 2028</a:t>
            </a:r>
            <a:r>
              <a:rPr lang="pl" sz="705" b="1" dirty="0"/>
              <a:t>     Budżet: </a:t>
            </a:r>
            <a:r>
              <a:rPr lang="pl" sz="705" dirty="0"/>
              <a:t>380 000,00 zł</a:t>
            </a:r>
            <a:r>
              <a:rPr lang="pl" sz="705" b="1" dirty="0"/>
              <a:t>      Dofinansowanie: </a:t>
            </a:r>
            <a:r>
              <a:rPr lang="pl" sz="705" dirty="0"/>
              <a:t>191 336,80 zł</a:t>
            </a:r>
            <a:endParaRPr sz="705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805" b="1" dirty="0"/>
          </a:p>
        </p:txBody>
      </p:sp>
      <p:pic>
        <p:nvPicPr>
          <p:cNvPr id="131" name="Google Shape;131;p17" title="cc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175" y="482925"/>
            <a:ext cx="3866824" cy="383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Pokaz na ekranie (16:9)</PresentationFormat>
  <Paragraphs>23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Raleway</vt:lpstr>
      <vt:lpstr>Lato</vt:lpstr>
      <vt:lpstr>Streamline</vt:lpstr>
      <vt:lpstr>Projekty planowane do objęcia wsparciem w ramach FEP 2021-2027</vt:lpstr>
      <vt:lpstr>Rewitalizacja Śródmieścia w Debrznie etap II</vt:lpstr>
      <vt:lpstr>Rewitalizacja Śródmieścia w Debrznie etap II – infrastruktura społeczna </vt:lpstr>
      <vt:lpstr>Rewitalizacja Śródmieścia w Debrznie etap II – usługi społeczne i zdrowotne </vt:lpstr>
      <vt:lpstr>Poprawa efektywności energetycznej wielorodzinnego komunalnego budynku  mieszkalnego przy ul. Długiej 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Parkot Agnieszka</dc:creator>
  <cp:lastModifiedBy>UMWP</cp:lastModifiedBy>
  <cp:revision>1</cp:revision>
  <dcterms:modified xsi:type="dcterms:W3CDTF">2026-07-13T07:06:13Z</dcterms:modified>
</cp:coreProperties>
</file>