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15" r:id="rId2"/>
    <p:sldId id="723" r:id="rId3"/>
    <p:sldId id="717" r:id="rId4"/>
    <p:sldId id="720" r:id="rId5"/>
    <p:sldId id="718" r:id="rId6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CAB8127-55FE-4358-ABA5-EFBF093A2995}">
          <p14:sldIdLst>
            <p14:sldId id="715"/>
            <p14:sldId id="723"/>
            <p14:sldId id="717"/>
            <p14:sldId id="720"/>
            <p14:sldId id="718"/>
          </p14:sldIdLst>
        </p14:section>
        <p14:section name="Sekcja bez tytułu" id="{38D26A09-75C0-4552-9EB3-B2B2F0CF41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łynarczyk Konrad" initials="MK" lastIdx="10" clrIdx="0"/>
  <p:cmAuthor id="2" name="Kaniewska Magdalena" initials="KM" lastIdx="1" clrIdx="1"/>
  <p:cmAuthor id="3" name="user" initials="u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9527B"/>
    <a:srgbClr val="4472C4"/>
    <a:srgbClr val="002F5D"/>
    <a:srgbClr val="FF0000"/>
    <a:srgbClr val="006600"/>
    <a:srgbClr val="336699"/>
    <a:srgbClr val="224568"/>
    <a:srgbClr val="00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4" autoAdjust="0"/>
    <p:restoredTop sz="94003" autoAdjust="0"/>
  </p:normalViewPr>
  <p:slideViewPr>
    <p:cSldViewPr>
      <p:cViewPr varScale="1">
        <p:scale>
          <a:sx n="74" d="100"/>
          <a:sy n="74" d="100"/>
        </p:scale>
        <p:origin x="11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2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166" y="1"/>
            <a:ext cx="294592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2C49-C043-495A-9A19-BBDD36032C2F}" type="datetimeFigureOut">
              <a:rPr lang="pl-PL" smtClean="0"/>
              <a:pPr/>
              <a:t>14.07.2026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62"/>
            <a:ext cx="294592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166" y="9428562"/>
            <a:ext cx="2945923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F4B3-D01F-4A50-B79A-DF02518757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09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7"/>
            <a:ext cx="5438463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164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F3F16C-C56F-4631-A8B5-6731301A01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65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32C2-6371-4C5E-98F4-6E643656C0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197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01B0-CC05-4F9D-8AC4-C714692556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739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9D30-08FD-4139-82A6-51CD8238EE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913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1861-2D38-49CF-A96E-4152268B86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607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4BA4-49FC-4C16-8FFD-8B7EA2CD17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38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7415-57E6-43A7-A0D2-8B7DAF8444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657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8613-7990-436A-9679-3AB84D662C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68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7F22-4254-462D-B62F-85BF0961A8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728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3DFD-EA56-406C-B9EA-589B968C16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6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F1EF-B192-4D58-956B-F02DE1C20B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084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0CF4-BEBD-43EC-98EC-7492878D20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546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2E37-1724-49FD-8DC6-9095286FE2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138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5869-E3E3-4173-B82A-309AC28639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40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ED7375E-280A-4CC7-9D24-FD119A84CF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1CF2D-392E-425F-950F-6A4CFE40E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24">
            <a:extLst>
              <a:ext uri="{FF2B5EF4-FFF2-40B4-BE49-F238E27FC236}">
                <a16:creationId xmlns:a16="http://schemas.microsoft.com/office/drawing/2014/main" id="{2E51044F-DFF9-708C-C8F5-DE176FD5CCF1}"/>
              </a:ext>
            </a:extLst>
          </p:cNvPr>
          <p:cNvSpPr/>
          <p:nvPr/>
        </p:nvSpPr>
        <p:spPr>
          <a:xfrm>
            <a:off x="273323" y="1268760"/>
            <a:ext cx="8594508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zaokrąglony 24">
            <a:extLst>
              <a:ext uri="{FF2B5EF4-FFF2-40B4-BE49-F238E27FC236}">
                <a16:creationId xmlns:a16="http://schemas.microsoft.com/office/drawing/2014/main" id="{726B3C16-6083-01EC-B151-98CA08CB5D5D}"/>
              </a:ext>
            </a:extLst>
          </p:cNvPr>
          <p:cNvSpPr/>
          <p:nvPr/>
        </p:nvSpPr>
        <p:spPr>
          <a:xfrm>
            <a:off x="179512" y="2636912"/>
            <a:ext cx="8594508" cy="39604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Zakres działań: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prstClr val="black"/>
                </a:solidFill>
                <a:latin typeface="Arial"/>
              </a:rPr>
              <a:t>Zadanie 1. kompleksowe zagospodarowanie podwórka sąsiedzkiego w kwartale ulic Zwycięstwa, Powstańców i Obrońców Westerplatte polegające m.in. na uporządkowaniu przestrzeni </a:t>
            </a:r>
            <a:r>
              <a:rPr lang="pl-PL" sz="1400" b="1" dirty="0" err="1">
                <a:solidFill>
                  <a:prstClr val="black"/>
                </a:solidFill>
                <a:latin typeface="Arial"/>
              </a:rPr>
              <a:t>międzybudynkowej</a:t>
            </a:r>
            <a:r>
              <a:rPr lang="pl-PL" sz="1400" b="1" dirty="0">
                <a:solidFill>
                  <a:prstClr val="black"/>
                </a:solidFill>
                <a:latin typeface="Arial"/>
              </a:rPr>
              <a:t>, wykonaniu nowych nawierzchni, oświetlenia, poprawie dostępności dla osób z niepełnosprawnościami, montażu małej architektury, nasadzeniu zieleni, stworzeniu miejsca spotkań i wypoczynku mieszkańców.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Zadanie 2. działania aktywizujące lokalną społeczność – warsztaty dla mieszkańców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 gotowości złożenia wniosku o dofinansowanie: I kw. 2027 r.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Planowany okres realizacji: 10.2027 – 01.2029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C54FDAC-494C-6807-4D3D-D690B329CDB4}"/>
              </a:ext>
            </a:extLst>
          </p:cNvPr>
          <p:cNvSpPr/>
          <p:nvPr/>
        </p:nvSpPr>
        <p:spPr>
          <a:xfrm>
            <a:off x="3707904" y="2606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Pomorza 2021-2027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Prostokąt zaokrąglony 24">
            <a:extLst>
              <a:ext uri="{FF2B5EF4-FFF2-40B4-BE49-F238E27FC236}">
                <a16:creationId xmlns:a16="http://schemas.microsoft.com/office/drawing/2014/main" id="{058440B2-366D-BF4E-1A25-387A19995936}"/>
              </a:ext>
            </a:extLst>
          </p:cNvPr>
          <p:cNvSpPr/>
          <p:nvPr/>
        </p:nvSpPr>
        <p:spPr>
          <a:xfrm>
            <a:off x="287138" y="1284784"/>
            <a:ext cx="8594508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Zintegrowane przedsięwzięcia rewitalizacyjne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Działanie 7.1 Rewitalizacja zdegradowanych obszarów miejskich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rojekt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„Nowy Staw – miasto przyjazne mieszkańcom – etap II”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155B5E-71FD-93ED-7EEA-569149EA3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0098"/>
            <a:ext cx="762000" cy="9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2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81C73-1A66-B2E9-4425-936F13843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24">
            <a:extLst>
              <a:ext uri="{FF2B5EF4-FFF2-40B4-BE49-F238E27FC236}">
                <a16:creationId xmlns:a16="http://schemas.microsoft.com/office/drawing/2014/main" id="{1E57A23C-F6CB-F624-2C58-9D79A0BAC95D}"/>
              </a:ext>
            </a:extLst>
          </p:cNvPr>
          <p:cNvSpPr/>
          <p:nvPr/>
        </p:nvSpPr>
        <p:spPr>
          <a:xfrm>
            <a:off x="273323" y="1268760"/>
            <a:ext cx="8594508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BA0FDA2-9769-E394-E874-6518F40458D1}"/>
              </a:ext>
            </a:extLst>
          </p:cNvPr>
          <p:cNvSpPr/>
          <p:nvPr/>
        </p:nvSpPr>
        <p:spPr>
          <a:xfrm>
            <a:off x="3707904" y="2606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Pomorza 2021-2027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Prostokąt zaokrąglony 24">
            <a:extLst>
              <a:ext uri="{FF2B5EF4-FFF2-40B4-BE49-F238E27FC236}">
                <a16:creationId xmlns:a16="http://schemas.microsoft.com/office/drawing/2014/main" id="{32195B8C-5E57-960D-A845-0CD7AA7696C0}"/>
              </a:ext>
            </a:extLst>
          </p:cNvPr>
          <p:cNvSpPr/>
          <p:nvPr/>
        </p:nvSpPr>
        <p:spPr>
          <a:xfrm>
            <a:off x="287138" y="1284784"/>
            <a:ext cx="8594508" cy="11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Zintegrowane przedsięwzięcia rewitalizacyjne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Działanie 7.1 Rewitalizacja zdegradowanych obszarów miejskich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projekt „Nowy Staw – miasto przyjazne mieszkańcom – etap II”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Zadanie 1. Kompleksowe zagospodarowanie podwórka sąsiedzkiego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E169DC1-E6B3-3ADD-D8D4-454F2EAAD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0098"/>
            <a:ext cx="762000" cy="94945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2D513D9-425D-CC4D-8178-BAA39E4CE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86293"/>
            <a:ext cx="3128121" cy="208541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4B8DD1A-06EE-F0F7-E7C9-65D583468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55902"/>
            <a:ext cx="3024337" cy="208541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ABE6BFF-53F4-1720-508F-E669C42A28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09950"/>
            <a:ext cx="3128122" cy="208541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F3C17A4-B946-7FD1-8390-A6EAA786B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73" y="4653136"/>
            <a:ext cx="2988948" cy="21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07DFF-10B4-308A-8AB4-7AD6C8035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24">
            <a:extLst>
              <a:ext uri="{FF2B5EF4-FFF2-40B4-BE49-F238E27FC236}">
                <a16:creationId xmlns:a16="http://schemas.microsoft.com/office/drawing/2014/main" id="{97FA5E8B-847F-FB9B-F003-417358815AD2}"/>
              </a:ext>
            </a:extLst>
          </p:cNvPr>
          <p:cNvSpPr/>
          <p:nvPr/>
        </p:nvSpPr>
        <p:spPr>
          <a:xfrm>
            <a:off x="273323" y="1268760"/>
            <a:ext cx="8594508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zaokrąglony 24">
            <a:extLst>
              <a:ext uri="{FF2B5EF4-FFF2-40B4-BE49-F238E27FC236}">
                <a16:creationId xmlns:a16="http://schemas.microsoft.com/office/drawing/2014/main" id="{DC118A07-27C4-2DB8-54AD-A1C9D5B6E713}"/>
              </a:ext>
            </a:extLst>
          </p:cNvPr>
          <p:cNvSpPr/>
          <p:nvPr/>
        </p:nvSpPr>
        <p:spPr>
          <a:xfrm>
            <a:off x="179512" y="2852936"/>
            <a:ext cx="8594508" cy="3672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Zakres działań: </a:t>
            </a:r>
            <a:r>
              <a:rPr kumimoji="0" lang="pl-PL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doposażenie budynku placówki usług społecznych CWR zlokalizowanej na obszarze rewitalizacji w sprzęt niezbędny do realizacji działań wspierających i aktywizujących.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Główny cel projektu: </a:t>
            </a:r>
            <a:r>
              <a:rPr kumimoji="0" lang="pl-PL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zwiększenie dostępności i jakości usług społecznych świadczonych na obszarze rewitalizacji.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 gotowości złożenia wniosku o dofinansowanie: I kw. 2027 r.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Planowany okres realizacji: 10.2027 – 04.2028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B66E1A9-E42C-0F5F-0BCD-925A3865F767}"/>
              </a:ext>
            </a:extLst>
          </p:cNvPr>
          <p:cNvSpPr/>
          <p:nvPr/>
        </p:nvSpPr>
        <p:spPr>
          <a:xfrm>
            <a:off x="3707904" y="2606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Pomorza 2021-2027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Prostokąt zaokrąglony 24">
            <a:extLst>
              <a:ext uri="{FF2B5EF4-FFF2-40B4-BE49-F238E27FC236}">
                <a16:creationId xmlns:a16="http://schemas.microsoft.com/office/drawing/2014/main" id="{CE20DEE9-5AC2-C32D-8C5E-191067435A11}"/>
              </a:ext>
            </a:extLst>
          </p:cNvPr>
          <p:cNvSpPr/>
          <p:nvPr/>
        </p:nvSpPr>
        <p:spPr>
          <a:xfrm>
            <a:off x="287138" y="1284784"/>
            <a:ext cx="8594508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Zintegrowane przedsięwzięcia rewitalizacyjne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Działanie 6.5 Infrastruktura społeczna – programy rewitalizacji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rojekt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„Wprowadzenie nowych funkcji społecznych w Centrum Wsparcia Rodziny”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B20D5F4-830C-6C44-68D9-564EE95DC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0098"/>
            <a:ext cx="762000" cy="9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4DF98-7AC9-9CB1-E011-4E0E9A892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24">
            <a:extLst>
              <a:ext uri="{FF2B5EF4-FFF2-40B4-BE49-F238E27FC236}">
                <a16:creationId xmlns:a16="http://schemas.microsoft.com/office/drawing/2014/main" id="{A2E9D78D-F0F2-091E-2F4E-AD5AEE68FCFC}"/>
              </a:ext>
            </a:extLst>
          </p:cNvPr>
          <p:cNvSpPr/>
          <p:nvPr/>
        </p:nvSpPr>
        <p:spPr>
          <a:xfrm>
            <a:off x="273323" y="1268760"/>
            <a:ext cx="8594508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1019962-2291-FDA2-4E8F-88B6E39BEDD8}"/>
              </a:ext>
            </a:extLst>
          </p:cNvPr>
          <p:cNvSpPr/>
          <p:nvPr/>
        </p:nvSpPr>
        <p:spPr>
          <a:xfrm>
            <a:off x="3707904" y="2606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Pomorza 2021-2027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Prostokąt zaokrąglony 24">
            <a:extLst>
              <a:ext uri="{FF2B5EF4-FFF2-40B4-BE49-F238E27FC236}">
                <a16:creationId xmlns:a16="http://schemas.microsoft.com/office/drawing/2014/main" id="{C9E7F670-31EF-AD31-B4B8-CD8EC2F99ACD}"/>
              </a:ext>
            </a:extLst>
          </p:cNvPr>
          <p:cNvSpPr/>
          <p:nvPr/>
        </p:nvSpPr>
        <p:spPr>
          <a:xfrm>
            <a:off x="287138" y="1284784"/>
            <a:ext cx="8594508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Zintegrowane przedsięwzięcia rewitalizacyjne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Działanie 6.5 Infrastruktura społeczna – programy rewitalizacji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rojekt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„Wprowadzenie nowych funkcji społecznych w Centrum Wsparcia Rodziny”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0F55062-91EA-C540-7407-A75CDDC3D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0098"/>
            <a:ext cx="762000" cy="94945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365BC36-AB7F-0971-E135-43EE7814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67067"/>
            <a:ext cx="4492575" cy="378904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013FE7F-D68E-74A5-943D-37B4B3ED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61591"/>
            <a:ext cx="3330116" cy="209999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FF9C3A9-02DF-A2FF-7B05-48226BBF2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08" y="4634402"/>
            <a:ext cx="3330116" cy="19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2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E976C-34C5-AF8B-D790-B7A044528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24">
            <a:extLst>
              <a:ext uri="{FF2B5EF4-FFF2-40B4-BE49-F238E27FC236}">
                <a16:creationId xmlns:a16="http://schemas.microsoft.com/office/drawing/2014/main" id="{5536AE8F-8F32-FE82-394F-8916E73C33A8}"/>
              </a:ext>
            </a:extLst>
          </p:cNvPr>
          <p:cNvSpPr/>
          <p:nvPr/>
        </p:nvSpPr>
        <p:spPr>
          <a:xfrm>
            <a:off x="273323" y="1268760"/>
            <a:ext cx="8594508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zaokrąglony 24">
            <a:extLst>
              <a:ext uri="{FF2B5EF4-FFF2-40B4-BE49-F238E27FC236}">
                <a16:creationId xmlns:a16="http://schemas.microsoft.com/office/drawing/2014/main" id="{E36B6AEE-D623-A4A5-98FA-2CD8B33F5D18}"/>
              </a:ext>
            </a:extLst>
          </p:cNvPr>
          <p:cNvSpPr/>
          <p:nvPr/>
        </p:nvSpPr>
        <p:spPr>
          <a:xfrm>
            <a:off x="179512" y="2852936"/>
            <a:ext cx="8594508" cy="3672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Zakres działań:</a:t>
            </a:r>
            <a:r>
              <a:rPr kumimoji="0" lang="pl-PL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usługi asystenckie, które zapewnią osobom z niepełnosprawnościami wsparcie w codziennych czynnościach, załatwianiu spraw urzędowych oraz korzystaniu z edukacji            i kultury</a:t>
            </a: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Główny cel projektu: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zwiększenie samodzielności oraz poprawa jakości życia osób                     z niepełnosprawnościami zamieszkujących obszar rewitalizacji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Termin gotowości złożenia wniosku o dofinansowanie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I kw. 2027 r.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u="sng" dirty="0">
                <a:solidFill>
                  <a:prstClr val="black"/>
                </a:solidFill>
              </a:rPr>
              <a:t>Planowany okres realizacji: 10</a:t>
            </a:r>
            <a:r>
              <a:rPr lang="pl-PL" sz="1400" b="1" dirty="0">
                <a:solidFill>
                  <a:prstClr val="black"/>
                </a:solidFill>
              </a:rPr>
              <a:t>.2027 – 10.2029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97D60E3-8362-837A-6895-A2F55FEB6915}"/>
              </a:ext>
            </a:extLst>
          </p:cNvPr>
          <p:cNvSpPr/>
          <p:nvPr/>
        </p:nvSpPr>
        <p:spPr>
          <a:xfrm>
            <a:off x="3707904" y="2606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Pomorza 2021-2027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Prostokąt zaokrąglony 24">
            <a:extLst>
              <a:ext uri="{FF2B5EF4-FFF2-40B4-BE49-F238E27FC236}">
                <a16:creationId xmlns:a16="http://schemas.microsoft.com/office/drawing/2014/main" id="{6480387F-46A1-F815-AB66-23ABFD4CF311}"/>
              </a:ext>
            </a:extLst>
          </p:cNvPr>
          <p:cNvSpPr/>
          <p:nvPr/>
        </p:nvSpPr>
        <p:spPr>
          <a:xfrm>
            <a:off x="287138" y="1284784"/>
            <a:ext cx="8594508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Zintegrowane przedsięwzięcia rewitalizacyjne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Działanie 5.19 Usługi społeczne i zdrowotne – programy rewitalizacji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projekt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„ Zapewnienie dostępu do usługi asystenta dla osób z niepełnosprawnością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dla mieszkańców obszaru rewitalizacji w Nowym Stawie”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6B4C26B-A3C0-BE53-63F9-59EB060F2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0098"/>
            <a:ext cx="762000" cy="9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463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357</Words>
  <Application>Microsoft Office PowerPoint</Application>
  <PresentationFormat>Pokaz na ekranie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7" baseType="lpstr">
      <vt:lpstr>Arial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dpi</dc:title>
  <dc:creator>Stawiński Arkadiusz;K.Mlynarczyk@pomorskie.eu</dc:creator>
  <cp:lastModifiedBy>Luter Aleksandra</cp:lastModifiedBy>
  <cp:revision>1569</cp:revision>
  <cp:lastPrinted>2022-11-03T15:56:17Z</cp:lastPrinted>
  <dcterms:created xsi:type="dcterms:W3CDTF">2008-01-08T07:52:50Z</dcterms:created>
  <dcterms:modified xsi:type="dcterms:W3CDTF">2026-07-14T06:08:40Z</dcterms:modified>
</cp:coreProperties>
</file>